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3"/>
  </p:notesMasterIdLst>
  <p:sldIdLst>
    <p:sldId id="5055" r:id="rId2"/>
    <p:sldId id="5056" r:id="rId3"/>
    <p:sldId id="5072" r:id="rId4"/>
    <p:sldId id="5074" r:id="rId5"/>
    <p:sldId id="5076" r:id="rId6"/>
    <p:sldId id="5077" r:id="rId7"/>
    <p:sldId id="5057" r:id="rId8"/>
    <p:sldId id="5058" r:id="rId9"/>
    <p:sldId id="5062" r:id="rId10"/>
    <p:sldId id="5069" r:id="rId11"/>
    <p:sldId id="5059" r:id="rId12"/>
  </p:sldIdLst>
  <p:sldSz cx="12192000" cy="6858000"/>
  <p:notesSz cx="6858000" cy="9144000"/>
  <p:custDataLst>
    <p:tags r:id="rId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inal Deck Template" id="{7E3EDA95-5259-473E-A9CE-A4948A5B6210}">
          <p14:sldIdLst>
            <p14:sldId id="5055"/>
            <p14:sldId id="5056"/>
            <p14:sldId id="5072"/>
            <p14:sldId id="5074"/>
            <p14:sldId id="5076"/>
            <p14:sldId id="5077"/>
            <p14:sldId id="5057"/>
            <p14:sldId id="5058"/>
            <p14:sldId id="5062"/>
            <p14:sldId id="5069"/>
            <p14:sldId id="505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4E2E10-C82C-E5E5-9DC8-9ED803895AFB}" name="Shanker, Amulya" initials="SA" userId="S::shankera@wwt.com::a76408b4-9ee1-46bb-92fa-20a0c47ac937" providerId="AD"/>
  <p188:author id="{CA97AFAE-BFDD-B0C6-0B49-AC0704203C21}" name="Gupta, Ankur" initials="GA" userId="S::guptaan@wwt.com::bfe73d37-8d90-4d2b-a458-3e22f31d7938" providerId="AD"/>
  <p188:author id="{A56DA0D0-883F-86B4-B76E-0E684A7539F3}" name="Bhardwaj, Snigdha" initials="BS" userId="S::bhardwsn@wwt.com::3844fc3c-2a2c-474f-be22-806c6e8b9ab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AF"/>
    <a:srgbClr val="5A5AD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1ABC0E-43DE-47B5-B317-57E2327A0C10}" v="1" dt="2023-07-01T10:36:08.4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821"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rdwaj, Snigdha" userId="3844fc3c-2a2c-474f-be22-806c6e8b9ab2" providerId="ADAL" clId="{881ABC0E-43DE-47B5-B317-57E2327A0C10}"/>
    <pc:docChg chg="undo custSel delSld modSld delMainMaster delSection modSection">
      <pc:chgData name="Bhardwaj, Snigdha" userId="3844fc3c-2a2c-474f-be22-806c6e8b9ab2" providerId="ADAL" clId="{881ABC0E-43DE-47B5-B317-57E2327A0C10}" dt="2023-07-01T10:40:38.542" v="156" actId="20577"/>
      <pc:docMkLst>
        <pc:docMk/>
      </pc:docMkLst>
      <pc:sldChg chg="del">
        <pc:chgData name="Bhardwaj, Snigdha" userId="3844fc3c-2a2c-474f-be22-806c6e8b9ab2" providerId="ADAL" clId="{881ABC0E-43DE-47B5-B317-57E2327A0C10}" dt="2023-07-01T10:34:36.294" v="0" actId="18676"/>
        <pc:sldMkLst>
          <pc:docMk/>
          <pc:sldMk cId="1255950234" sldId="257"/>
        </pc:sldMkLst>
      </pc:sldChg>
      <pc:sldChg chg="del">
        <pc:chgData name="Bhardwaj, Snigdha" userId="3844fc3c-2a2c-474f-be22-806c6e8b9ab2" providerId="ADAL" clId="{881ABC0E-43DE-47B5-B317-57E2327A0C10}" dt="2023-07-01T10:34:36.294" v="0" actId="18676"/>
        <pc:sldMkLst>
          <pc:docMk/>
          <pc:sldMk cId="3113500609" sldId="258"/>
        </pc:sldMkLst>
      </pc:sldChg>
      <pc:sldChg chg="del">
        <pc:chgData name="Bhardwaj, Snigdha" userId="3844fc3c-2a2c-474f-be22-806c6e8b9ab2" providerId="ADAL" clId="{881ABC0E-43DE-47B5-B317-57E2327A0C10}" dt="2023-07-01T10:34:36.294" v="0" actId="18676"/>
        <pc:sldMkLst>
          <pc:docMk/>
          <pc:sldMk cId="2796238336" sldId="259"/>
        </pc:sldMkLst>
      </pc:sldChg>
      <pc:sldChg chg="del">
        <pc:chgData name="Bhardwaj, Snigdha" userId="3844fc3c-2a2c-474f-be22-806c6e8b9ab2" providerId="ADAL" clId="{881ABC0E-43DE-47B5-B317-57E2327A0C10}" dt="2023-07-01T10:34:36.294" v="0" actId="18676"/>
        <pc:sldMkLst>
          <pc:docMk/>
          <pc:sldMk cId="3007480011" sldId="260"/>
        </pc:sldMkLst>
      </pc:sldChg>
      <pc:sldChg chg="del">
        <pc:chgData name="Bhardwaj, Snigdha" userId="3844fc3c-2a2c-474f-be22-806c6e8b9ab2" providerId="ADAL" clId="{881ABC0E-43DE-47B5-B317-57E2327A0C10}" dt="2023-07-01T10:34:36.294" v="0" actId="18676"/>
        <pc:sldMkLst>
          <pc:docMk/>
          <pc:sldMk cId="904663383" sldId="261"/>
        </pc:sldMkLst>
      </pc:sldChg>
      <pc:sldChg chg="del">
        <pc:chgData name="Bhardwaj, Snigdha" userId="3844fc3c-2a2c-474f-be22-806c6e8b9ab2" providerId="ADAL" clId="{881ABC0E-43DE-47B5-B317-57E2327A0C10}" dt="2023-07-01T10:34:36.294" v="0" actId="18676"/>
        <pc:sldMkLst>
          <pc:docMk/>
          <pc:sldMk cId="3021514858" sldId="262"/>
        </pc:sldMkLst>
      </pc:sldChg>
      <pc:sldChg chg="del">
        <pc:chgData name="Bhardwaj, Snigdha" userId="3844fc3c-2a2c-474f-be22-806c6e8b9ab2" providerId="ADAL" clId="{881ABC0E-43DE-47B5-B317-57E2327A0C10}" dt="2023-07-01T10:38:53.423" v="143" actId="18676"/>
        <pc:sldMkLst>
          <pc:docMk/>
          <pc:sldMk cId="1316640942" sldId="1020"/>
        </pc:sldMkLst>
      </pc:sldChg>
      <pc:sldChg chg="del">
        <pc:chgData name="Bhardwaj, Snigdha" userId="3844fc3c-2a2c-474f-be22-806c6e8b9ab2" providerId="ADAL" clId="{881ABC0E-43DE-47B5-B317-57E2327A0C10}" dt="2023-07-01T10:38:53.423" v="143" actId="18676"/>
        <pc:sldMkLst>
          <pc:docMk/>
          <pc:sldMk cId="893836744" sldId="1026"/>
        </pc:sldMkLst>
      </pc:sldChg>
      <pc:sldChg chg="del">
        <pc:chgData name="Bhardwaj, Snigdha" userId="3844fc3c-2a2c-474f-be22-806c6e8b9ab2" providerId="ADAL" clId="{881ABC0E-43DE-47B5-B317-57E2327A0C10}" dt="2023-07-01T10:38:53.423" v="143" actId="18676"/>
        <pc:sldMkLst>
          <pc:docMk/>
          <pc:sldMk cId="3224347147" sldId="1027"/>
        </pc:sldMkLst>
      </pc:sldChg>
      <pc:sldChg chg="del">
        <pc:chgData name="Bhardwaj, Snigdha" userId="3844fc3c-2a2c-474f-be22-806c6e8b9ab2" providerId="ADAL" clId="{881ABC0E-43DE-47B5-B317-57E2327A0C10}" dt="2023-07-01T10:38:53.423" v="143" actId="18676"/>
        <pc:sldMkLst>
          <pc:docMk/>
          <pc:sldMk cId="765760463" sldId="1199"/>
        </pc:sldMkLst>
      </pc:sldChg>
      <pc:sldChg chg="del">
        <pc:chgData name="Bhardwaj, Snigdha" userId="3844fc3c-2a2c-474f-be22-806c6e8b9ab2" providerId="ADAL" clId="{881ABC0E-43DE-47B5-B317-57E2327A0C10}" dt="2023-07-01T10:38:53.423" v="143" actId="18676"/>
        <pc:sldMkLst>
          <pc:docMk/>
          <pc:sldMk cId="1766803411" sldId="1203"/>
        </pc:sldMkLst>
      </pc:sldChg>
      <pc:sldChg chg="del">
        <pc:chgData name="Bhardwaj, Snigdha" userId="3844fc3c-2a2c-474f-be22-806c6e8b9ab2" providerId="ADAL" clId="{881ABC0E-43DE-47B5-B317-57E2327A0C10}" dt="2023-07-01T10:38:53.423" v="143" actId="18676"/>
        <pc:sldMkLst>
          <pc:docMk/>
          <pc:sldMk cId="3117809779" sldId="1218"/>
        </pc:sldMkLst>
      </pc:sldChg>
      <pc:sldChg chg="del">
        <pc:chgData name="Bhardwaj, Snigdha" userId="3844fc3c-2a2c-474f-be22-806c6e8b9ab2" providerId="ADAL" clId="{881ABC0E-43DE-47B5-B317-57E2327A0C10}" dt="2023-07-01T10:38:53.423" v="143" actId="18676"/>
        <pc:sldMkLst>
          <pc:docMk/>
          <pc:sldMk cId="287172404" sldId="1233"/>
        </pc:sldMkLst>
      </pc:sldChg>
      <pc:sldChg chg="del">
        <pc:chgData name="Bhardwaj, Snigdha" userId="3844fc3c-2a2c-474f-be22-806c6e8b9ab2" providerId="ADAL" clId="{881ABC0E-43DE-47B5-B317-57E2327A0C10}" dt="2023-07-01T10:38:53.423" v="143" actId="18676"/>
        <pc:sldMkLst>
          <pc:docMk/>
          <pc:sldMk cId="3329042982" sldId="1234"/>
        </pc:sldMkLst>
      </pc:sldChg>
      <pc:sldChg chg="del">
        <pc:chgData name="Bhardwaj, Snigdha" userId="3844fc3c-2a2c-474f-be22-806c6e8b9ab2" providerId="ADAL" clId="{881ABC0E-43DE-47B5-B317-57E2327A0C10}" dt="2023-07-01T10:38:53.423" v="143" actId="18676"/>
        <pc:sldMkLst>
          <pc:docMk/>
          <pc:sldMk cId="4277693133" sldId="1244"/>
        </pc:sldMkLst>
      </pc:sldChg>
      <pc:sldChg chg="del">
        <pc:chgData name="Bhardwaj, Snigdha" userId="3844fc3c-2a2c-474f-be22-806c6e8b9ab2" providerId="ADAL" clId="{881ABC0E-43DE-47B5-B317-57E2327A0C10}" dt="2023-07-01T10:38:53.423" v="143" actId="18676"/>
        <pc:sldMkLst>
          <pc:docMk/>
          <pc:sldMk cId="878973667" sldId="1247"/>
        </pc:sldMkLst>
      </pc:sldChg>
      <pc:sldChg chg="del">
        <pc:chgData name="Bhardwaj, Snigdha" userId="3844fc3c-2a2c-474f-be22-806c6e8b9ab2" providerId="ADAL" clId="{881ABC0E-43DE-47B5-B317-57E2327A0C10}" dt="2023-07-01T10:38:53.423" v="143" actId="18676"/>
        <pc:sldMkLst>
          <pc:docMk/>
          <pc:sldMk cId="157838876" sldId="1259"/>
        </pc:sldMkLst>
      </pc:sldChg>
      <pc:sldChg chg="del">
        <pc:chgData name="Bhardwaj, Snigdha" userId="3844fc3c-2a2c-474f-be22-806c6e8b9ab2" providerId="ADAL" clId="{881ABC0E-43DE-47B5-B317-57E2327A0C10}" dt="2023-07-01T10:38:53.423" v="143" actId="18676"/>
        <pc:sldMkLst>
          <pc:docMk/>
          <pc:sldMk cId="1828703350" sldId="1260"/>
        </pc:sldMkLst>
      </pc:sldChg>
      <pc:sldChg chg="del">
        <pc:chgData name="Bhardwaj, Snigdha" userId="3844fc3c-2a2c-474f-be22-806c6e8b9ab2" providerId="ADAL" clId="{881ABC0E-43DE-47B5-B317-57E2327A0C10}" dt="2023-07-01T10:38:53.423" v="143" actId="18676"/>
        <pc:sldMkLst>
          <pc:docMk/>
          <pc:sldMk cId="99509015" sldId="1261"/>
        </pc:sldMkLst>
      </pc:sldChg>
      <pc:sldChg chg="del">
        <pc:chgData name="Bhardwaj, Snigdha" userId="3844fc3c-2a2c-474f-be22-806c6e8b9ab2" providerId="ADAL" clId="{881ABC0E-43DE-47B5-B317-57E2327A0C10}" dt="2023-07-01T10:38:53.423" v="143" actId="18676"/>
        <pc:sldMkLst>
          <pc:docMk/>
          <pc:sldMk cId="402413155" sldId="1270"/>
        </pc:sldMkLst>
      </pc:sldChg>
      <pc:sldChg chg="del">
        <pc:chgData name="Bhardwaj, Snigdha" userId="3844fc3c-2a2c-474f-be22-806c6e8b9ab2" providerId="ADAL" clId="{881ABC0E-43DE-47B5-B317-57E2327A0C10}" dt="2023-07-01T10:38:53.423" v="143" actId="18676"/>
        <pc:sldMkLst>
          <pc:docMk/>
          <pc:sldMk cId="3901128530" sldId="1272"/>
        </pc:sldMkLst>
      </pc:sldChg>
      <pc:sldChg chg="del">
        <pc:chgData name="Bhardwaj, Snigdha" userId="3844fc3c-2a2c-474f-be22-806c6e8b9ab2" providerId="ADAL" clId="{881ABC0E-43DE-47B5-B317-57E2327A0C10}" dt="2023-07-01T10:38:53.423" v="143" actId="18676"/>
        <pc:sldMkLst>
          <pc:docMk/>
          <pc:sldMk cId="991626502" sldId="1274"/>
        </pc:sldMkLst>
      </pc:sldChg>
      <pc:sldChg chg="del">
        <pc:chgData name="Bhardwaj, Snigdha" userId="3844fc3c-2a2c-474f-be22-806c6e8b9ab2" providerId="ADAL" clId="{881ABC0E-43DE-47B5-B317-57E2327A0C10}" dt="2023-07-01T10:38:53.423" v="143" actId="18676"/>
        <pc:sldMkLst>
          <pc:docMk/>
          <pc:sldMk cId="323262931" sldId="1280"/>
        </pc:sldMkLst>
      </pc:sldChg>
      <pc:sldChg chg="del">
        <pc:chgData name="Bhardwaj, Snigdha" userId="3844fc3c-2a2c-474f-be22-806c6e8b9ab2" providerId="ADAL" clId="{881ABC0E-43DE-47B5-B317-57E2327A0C10}" dt="2023-07-01T10:38:53.423" v="143" actId="18676"/>
        <pc:sldMkLst>
          <pc:docMk/>
          <pc:sldMk cId="753783737" sldId="1281"/>
        </pc:sldMkLst>
      </pc:sldChg>
      <pc:sldChg chg="del">
        <pc:chgData name="Bhardwaj, Snigdha" userId="3844fc3c-2a2c-474f-be22-806c6e8b9ab2" providerId="ADAL" clId="{881ABC0E-43DE-47B5-B317-57E2327A0C10}" dt="2023-07-01T10:38:53.423" v="143" actId="18676"/>
        <pc:sldMkLst>
          <pc:docMk/>
          <pc:sldMk cId="1876591181" sldId="1282"/>
        </pc:sldMkLst>
      </pc:sldChg>
      <pc:sldChg chg="del">
        <pc:chgData name="Bhardwaj, Snigdha" userId="3844fc3c-2a2c-474f-be22-806c6e8b9ab2" providerId="ADAL" clId="{881ABC0E-43DE-47B5-B317-57E2327A0C10}" dt="2023-07-01T10:38:53.423" v="143" actId="18676"/>
        <pc:sldMkLst>
          <pc:docMk/>
          <pc:sldMk cId="376225984" sldId="1283"/>
        </pc:sldMkLst>
      </pc:sldChg>
      <pc:sldChg chg="del">
        <pc:chgData name="Bhardwaj, Snigdha" userId="3844fc3c-2a2c-474f-be22-806c6e8b9ab2" providerId="ADAL" clId="{881ABC0E-43DE-47B5-B317-57E2327A0C10}" dt="2023-07-01T10:38:53.423" v="143" actId="18676"/>
        <pc:sldMkLst>
          <pc:docMk/>
          <pc:sldMk cId="2329889209" sldId="1286"/>
        </pc:sldMkLst>
      </pc:sldChg>
      <pc:sldChg chg="del">
        <pc:chgData name="Bhardwaj, Snigdha" userId="3844fc3c-2a2c-474f-be22-806c6e8b9ab2" providerId="ADAL" clId="{881ABC0E-43DE-47B5-B317-57E2327A0C10}" dt="2023-07-01T10:38:53.423" v="143" actId="18676"/>
        <pc:sldMkLst>
          <pc:docMk/>
          <pc:sldMk cId="1560196436" sldId="1287"/>
        </pc:sldMkLst>
      </pc:sldChg>
      <pc:sldChg chg="del">
        <pc:chgData name="Bhardwaj, Snigdha" userId="3844fc3c-2a2c-474f-be22-806c6e8b9ab2" providerId="ADAL" clId="{881ABC0E-43DE-47B5-B317-57E2327A0C10}" dt="2023-07-01T10:38:53.423" v="143" actId="18676"/>
        <pc:sldMkLst>
          <pc:docMk/>
          <pc:sldMk cId="2497699516" sldId="1289"/>
        </pc:sldMkLst>
      </pc:sldChg>
      <pc:sldChg chg="del">
        <pc:chgData name="Bhardwaj, Snigdha" userId="3844fc3c-2a2c-474f-be22-806c6e8b9ab2" providerId="ADAL" clId="{881ABC0E-43DE-47B5-B317-57E2327A0C10}" dt="2023-07-01T10:38:53.423" v="143" actId="18676"/>
        <pc:sldMkLst>
          <pc:docMk/>
          <pc:sldMk cId="1384399159" sldId="1290"/>
        </pc:sldMkLst>
      </pc:sldChg>
      <pc:sldChg chg="del">
        <pc:chgData name="Bhardwaj, Snigdha" userId="3844fc3c-2a2c-474f-be22-806c6e8b9ab2" providerId="ADAL" clId="{881ABC0E-43DE-47B5-B317-57E2327A0C10}" dt="2023-07-01T10:38:53.423" v="143" actId="18676"/>
        <pc:sldMkLst>
          <pc:docMk/>
          <pc:sldMk cId="512199690" sldId="1295"/>
        </pc:sldMkLst>
      </pc:sldChg>
      <pc:sldChg chg="del">
        <pc:chgData name="Bhardwaj, Snigdha" userId="3844fc3c-2a2c-474f-be22-806c6e8b9ab2" providerId="ADAL" clId="{881ABC0E-43DE-47B5-B317-57E2327A0C10}" dt="2023-07-01T10:38:53.423" v="143" actId="18676"/>
        <pc:sldMkLst>
          <pc:docMk/>
          <pc:sldMk cId="3129313981" sldId="1296"/>
        </pc:sldMkLst>
      </pc:sldChg>
      <pc:sldChg chg="del">
        <pc:chgData name="Bhardwaj, Snigdha" userId="3844fc3c-2a2c-474f-be22-806c6e8b9ab2" providerId="ADAL" clId="{881ABC0E-43DE-47B5-B317-57E2327A0C10}" dt="2023-07-01T10:38:53.423" v="143" actId="18676"/>
        <pc:sldMkLst>
          <pc:docMk/>
          <pc:sldMk cId="891811331" sldId="1297"/>
        </pc:sldMkLst>
      </pc:sldChg>
      <pc:sldChg chg="del">
        <pc:chgData name="Bhardwaj, Snigdha" userId="3844fc3c-2a2c-474f-be22-806c6e8b9ab2" providerId="ADAL" clId="{881ABC0E-43DE-47B5-B317-57E2327A0C10}" dt="2023-07-01T10:38:53.423" v="143" actId="18676"/>
        <pc:sldMkLst>
          <pc:docMk/>
          <pc:sldMk cId="4208867684" sldId="1301"/>
        </pc:sldMkLst>
      </pc:sldChg>
      <pc:sldChg chg="del">
        <pc:chgData name="Bhardwaj, Snigdha" userId="3844fc3c-2a2c-474f-be22-806c6e8b9ab2" providerId="ADAL" clId="{881ABC0E-43DE-47B5-B317-57E2327A0C10}" dt="2023-07-01T10:38:53.423" v="143" actId="18676"/>
        <pc:sldMkLst>
          <pc:docMk/>
          <pc:sldMk cId="1655365026" sldId="1302"/>
        </pc:sldMkLst>
      </pc:sldChg>
      <pc:sldChg chg="del">
        <pc:chgData name="Bhardwaj, Snigdha" userId="3844fc3c-2a2c-474f-be22-806c6e8b9ab2" providerId="ADAL" clId="{881ABC0E-43DE-47B5-B317-57E2327A0C10}" dt="2023-07-01T10:38:53.423" v="143" actId="18676"/>
        <pc:sldMkLst>
          <pc:docMk/>
          <pc:sldMk cId="3556824354" sldId="1304"/>
        </pc:sldMkLst>
      </pc:sldChg>
      <pc:sldChg chg="del">
        <pc:chgData name="Bhardwaj, Snigdha" userId="3844fc3c-2a2c-474f-be22-806c6e8b9ab2" providerId="ADAL" clId="{881ABC0E-43DE-47B5-B317-57E2327A0C10}" dt="2023-07-01T10:38:53.423" v="143" actId="18676"/>
        <pc:sldMkLst>
          <pc:docMk/>
          <pc:sldMk cId="1946394549" sldId="1305"/>
        </pc:sldMkLst>
      </pc:sldChg>
      <pc:sldChg chg="del">
        <pc:chgData name="Bhardwaj, Snigdha" userId="3844fc3c-2a2c-474f-be22-806c6e8b9ab2" providerId="ADAL" clId="{881ABC0E-43DE-47B5-B317-57E2327A0C10}" dt="2023-07-01T10:38:53.423" v="143" actId="18676"/>
        <pc:sldMkLst>
          <pc:docMk/>
          <pc:sldMk cId="2061356210" sldId="5036"/>
        </pc:sldMkLst>
      </pc:sldChg>
      <pc:sldChg chg="del">
        <pc:chgData name="Bhardwaj, Snigdha" userId="3844fc3c-2a2c-474f-be22-806c6e8b9ab2" providerId="ADAL" clId="{881ABC0E-43DE-47B5-B317-57E2327A0C10}" dt="2023-07-01T10:38:53.423" v="143" actId="18676"/>
        <pc:sldMkLst>
          <pc:docMk/>
          <pc:sldMk cId="3246595014" sldId="5037"/>
        </pc:sldMkLst>
      </pc:sldChg>
      <pc:sldChg chg="del">
        <pc:chgData name="Bhardwaj, Snigdha" userId="3844fc3c-2a2c-474f-be22-806c6e8b9ab2" providerId="ADAL" clId="{881ABC0E-43DE-47B5-B317-57E2327A0C10}" dt="2023-07-01T10:38:53.423" v="143" actId="18676"/>
        <pc:sldMkLst>
          <pc:docMk/>
          <pc:sldMk cId="3917795776" sldId="5039"/>
        </pc:sldMkLst>
      </pc:sldChg>
      <pc:sldChg chg="del">
        <pc:chgData name="Bhardwaj, Snigdha" userId="3844fc3c-2a2c-474f-be22-806c6e8b9ab2" providerId="ADAL" clId="{881ABC0E-43DE-47B5-B317-57E2327A0C10}" dt="2023-07-01T10:38:53.423" v="143" actId="18676"/>
        <pc:sldMkLst>
          <pc:docMk/>
          <pc:sldMk cId="1450598229" sldId="5040"/>
        </pc:sldMkLst>
      </pc:sldChg>
      <pc:sldChg chg="del">
        <pc:chgData name="Bhardwaj, Snigdha" userId="3844fc3c-2a2c-474f-be22-806c6e8b9ab2" providerId="ADAL" clId="{881ABC0E-43DE-47B5-B317-57E2327A0C10}" dt="2023-07-01T10:38:53.423" v="143" actId="18676"/>
        <pc:sldMkLst>
          <pc:docMk/>
          <pc:sldMk cId="1865558632" sldId="5041"/>
        </pc:sldMkLst>
      </pc:sldChg>
      <pc:sldChg chg="del">
        <pc:chgData name="Bhardwaj, Snigdha" userId="3844fc3c-2a2c-474f-be22-806c6e8b9ab2" providerId="ADAL" clId="{881ABC0E-43DE-47B5-B317-57E2327A0C10}" dt="2023-07-01T10:38:53.423" v="143" actId="18676"/>
        <pc:sldMkLst>
          <pc:docMk/>
          <pc:sldMk cId="1748268422" sldId="5042"/>
        </pc:sldMkLst>
      </pc:sldChg>
      <pc:sldChg chg="del">
        <pc:chgData name="Bhardwaj, Snigdha" userId="3844fc3c-2a2c-474f-be22-806c6e8b9ab2" providerId="ADAL" clId="{881ABC0E-43DE-47B5-B317-57E2327A0C10}" dt="2023-07-01T10:34:36.294" v="0" actId="18676"/>
        <pc:sldMkLst>
          <pc:docMk/>
          <pc:sldMk cId="1366132031" sldId="5043"/>
        </pc:sldMkLst>
      </pc:sldChg>
      <pc:sldChg chg="del">
        <pc:chgData name="Bhardwaj, Snigdha" userId="3844fc3c-2a2c-474f-be22-806c6e8b9ab2" providerId="ADAL" clId="{881ABC0E-43DE-47B5-B317-57E2327A0C10}" dt="2023-07-01T10:34:41.892" v="2" actId="18676"/>
        <pc:sldMkLst>
          <pc:docMk/>
          <pc:sldMk cId="889722667" sldId="5049"/>
        </pc:sldMkLst>
      </pc:sldChg>
      <pc:sldChg chg="del">
        <pc:chgData name="Bhardwaj, Snigdha" userId="3844fc3c-2a2c-474f-be22-806c6e8b9ab2" providerId="ADAL" clId="{881ABC0E-43DE-47B5-B317-57E2327A0C10}" dt="2023-07-01T10:38:53.423" v="143" actId="18676"/>
        <pc:sldMkLst>
          <pc:docMk/>
          <pc:sldMk cId="3279554921" sldId="5052"/>
        </pc:sldMkLst>
      </pc:sldChg>
      <pc:sldChg chg="del">
        <pc:chgData name="Bhardwaj, Snigdha" userId="3844fc3c-2a2c-474f-be22-806c6e8b9ab2" providerId="ADAL" clId="{881ABC0E-43DE-47B5-B317-57E2327A0C10}" dt="2023-07-01T10:34:41.892" v="2" actId="18676"/>
        <pc:sldMkLst>
          <pc:docMk/>
          <pc:sldMk cId="382401589" sldId="5054"/>
        </pc:sldMkLst>
      </pc:sldChg>
      <pc:sldChg chg="delSp modSp mod">
        <pc:chgData name="Bhardwaj, Snigdha" userId="3844fc3c-2a2c-474f-be22-806c6e8b9ab2" providerId="ADAL" clId="{881ABC0E-43DE-47B5-B317-57E2327A0C10}" dt="2023-07-01T10:37:24.720" v="114" actId="20577"/>
        <pc:sldMkLst>
          <pc:docMk/>
          <pc:sldMk cId="3778839655" sldId="5055"/>
        </pc:sldMkLst>
        <pc:spChg chg="del">
          <ac:chgData name="Bhardwaj, Snigdha" userId="3844fc3c-2a2c-474f-be22-806c6e8b9ab2" providerId="ADAL" clId="{881ABC0E-43DE-47B5-B317-57E2327A0C10}" dt="2023-07-01T10:36:06.508" v="59" actId="478"/>
          <ac:spMkLst>
            <pc:docMk/>
            <pc:sldMk cId="3778839655" sldId="5055"/>
            <ac:spMk id="2" creationId="{5BA71C07-F7B0-65B6-84FF-AD2F4E79429D}"/>
          </ac:spMkLst>
        </pc:spChg>
        <pc:spChg chg="mod">
          <ac:chgData name="Bhardwaj, Snigdha" userId="3844fc3c-2a2c-474f-be22-806c6e8b9ab2" providerId="ADAL" clId="{881ABC0E-43DE-47B5-B317-57E2327A0C10}" dt="2023-07-01T10:36:03.908" v="58" actId="20577"/>
          <ac:spMkLst>
            <pc:docMk/>
            <pc:sldMk cId="3778839655" sldId="5055"/>
            <ac:spMk id="5" creationId="{CCD0B0F2-4309-45A3-A99E-4F152CEFF5E6}"/>
          </ac:spMkLst>
        </pc:spChg>
        <pc:spChg chg="mod">
          <ac:chgData name="Bhardwaj, Snigdha" userId="3844fc3c-2a2c-474f-be22-806c6e8b9ab2" providerId="ADAL" clId="{881ABC0E-43DE-47B5-B317-57E2327A0C10}" dt="2023-07-01T10:37:24.720" v="114" actId="20577"/>
          <ac:spMkLst>
            <pc:docMk/>
            <pc:sldMk cId="3778839655" sldId="5055"/>
            <ac:spMk id="6" creationId="{BE993E83-2AA5-459F-B4CB-E9A02A8098F7}"/>
          </ac:spMkLst>
        </pc:spChg>
        <pc:picChg chg="del">
          <ac:chgData name="Bhardwaj, Snigdha" userId="3844fc3c-2a2c-474f-be22-806c6e8b9ab2" providerId="ADAL" clId="{881ABC0E-43DE-47B5-B317-57E2327A0C10}" dt="2023-07-01T10:36:08.409" v="60" actId="478"/>
          <ac:picMkLst>
            <pc:docMk/>
            <pc:sldMk cId="3778839655" sldId="5055"/>
            <ac:picMk id="4" creationId="{4F09C2E7-D431-447E-8B1A-29E8135373E8}"/>
          </ac:picMkLst>
        </pc:picChg>
      </pc:sldChg>
      <pc:sldChg chg="modSp mod">
        <pc:chgData name="Bhardwaj, Snigdha" userId="3844fc3c-2a2c-474f-be22-806c6e8b9ab2" providerId="ADAL" clId="{881ABC0E-43DE-47B5-B317-57E2327A0C10}" dt="2023-07-01T10:40:38.542" v="156" actId="20577"/>
        <pc:sldMkLst>
          <pc:docMk/>
          <pc:sldMk cId="3303026756" sldId="5056"/>
        </pc:sldMkLst>
        <pc:spChg chg="mod">
          <ac:chgData name="Bhardwaj, Snigdha" userId="3844fc3c-2a2c-474f-be22-806c6e8b9ab2" providerId="ADAL" clId="{881ABC0E-43DE-47B5-B317-57E2327A0C10}" dt="2023-07-01T10:40:04.061" v="148" actId="20577"/>
          <ac:spMkLst>
            <pc:docMk/>
            <pc:sldMk cId="3303026756" sldId="5056"/>
            <ac:spMk id="5" creationId="{F5F1C2A8-A496-413C-A12B-6B89FE481AB1}"/>
          </ac:spMkLst>
        </pc:spChg>
        <pc:spChg chg="mod">
          <ac:chgData name="Bhardwaj, Snigdha" userId="3844fc3c-2a2c-474f-be22-806c6e8b9ab2" providerId="ADAL" clId="{881ABC0E-43DE-47B5-B317-57E2327A0C10}" dt="2023-07-01T10:40:38.542" v="156" actId="20577"/>
          <ac:spMkLst>
            <pc:docMk/>
            <pc:sldMk cId="3303026756" sldId="5056"/>
            <ac:spMk id="9" creationId="{3F5AA907-3029-456A-BCAE-A1953274A8C0}"/>
          </ac:spMkLst>
        </pc:spChg>
      </pc:sldChg>
      <pc:sldChg chg="modSp mod">
        <pc:chgData name="Bhardwaj, Snigdha" userId="3844fc3c-2a2c-474f-be22-806c6e8b9ab2" providerId="ADAL" clId="{881ABC0E-43DE-47B5-B317-57E2327A0C10}" dt="2023-07-01T10:38:18.168" v="141" actId="20577"/>
        <pc:sldMkLst>
          <pc:docMk/>
          <pc:sldMk cId="1052720544" sldId="5062"/>
        </pc:sldMkLst>
        <pc:spChg chg="mod">
          <ac:chgData name="Bhardwaj, Snigdha" userId="3844fc3c-2a2c-474f-be22-806c6e8b9ab2" providerId="ADAL" clId="{881ABC0E-43DE-47B5-B317-57E2327A0C10}" dt="2023-07-01T10:38:02.228" v="115" actId="113"/>
          <ac:spMkLst>
            <pc:docMk/>
            <pc:sldMk cId="1052720544" sldId="5062"/>
            <ac:spMk id="2" creationId="{77982DD3-E282-4B62-BA70-E9246D391350}"/>
          </ac:spMkLst>
        </pc:spChg>
        <pc:spChg chg="mod">
          <ac:chgData name="Bhardwaj, Snigdha" userId="3844fc3c-2a2c-474f-be22-806c6e8b9ab2" providerId="ADAL" clId="{881ABC0E-43DE-47B5-B317-57E2327A0C10}" dt="2023-07-01T10:38:18.168" v="141" actId="20577"/>
          <ac:spMkLst>
            <pc:docMk/>
            <pc:sldMk cId="1052720544" sldId="5062"/>
            <ac:spMk id="7" creationId="{5AFDA4B2-691B-4FD4-AE04-85F9CDA02C30}"/>
          </ac:spMkLst>
        </pc:spChg>
      </pc:sldChg>
      <pc:sldChg chg="del">
        <pc:chgData name="Bhardwaj, Snigdha" userId="3844fc3c-2a2c-474f-be22-806c6e8b9ab2" providerId="ADAL" clId="{881ABC0E-43DE-47B5-B317-57E2327A0C10}" dt="2023-07-01T10:34:38.676" v="1" actId="18676"/>
        <pc:sldMkLst>
          <pc:docMk/>
          <pc:sldMk cId="1884970341" sldId="5063"/>
        </pc:sldMkLst>
      </pc:sldChg>
      <pc:sldChg chg="del">
        <pc:chgData name="Bhardwaj, Snigdha" userId="3844fc3c-2a2c-474f-be22-806c6e8b9ab2" providerId="ADAL" clId="{881ABC0E-43DE-47B5-B317-57E2327A0C10}" dt="2023-07-01T10:34:38.676" v="1" actId="18676"/>
        <pc:sldMkLst>
          <pc:docMk/>
          <pc:sldMk cId="2121999116" sldId="5064"/>
        </pc:sldMkLst>
      </pc:sldChg>
      <pc:sldChg chg="del">
        <pc:chgData name="Bhardwaj, Snigdha" userId="3844fc3c-2a2c-474f-be22-806c6e8b9ab2" providerId="ADAL" clId="{881ABC0E-43DE-47B5-B317-57E2327A0C10}" dt="2023-07-01T10:34:38.676" v="1" actId="18676"/>
        <pc:sldMkLst>
          <pc:docMk/>
          <pc:sldMk cId="588289281" sldId="5065"/>
        </pc:sldMkLst>
      </pc:sldChg>
      <pc:sldChg chg="del">
        <pc:chgData name="Bhardwaj, Snigdha" userId="3844fc3c-2a2c-474f-be22-806c6e8b9ab2" providerId="ADAL" clId="{881ABC0E-43DE-47B5-B317-57E2327A0C10}" dt="2023-07-01T10:34:38.676" v="1" actId="18676"/>
        <pc:sldMkLst>
          <pc:docMk/>
          <pc:sldMk cId="2656793688" sldId="5066"/>
        </pc:sldMkLst>
      </pc:sldChg>
      <pc:sldChg chg="del">
        <pc:chgData name="Bhardwaj, Snigdha" userId="3844fc3c-2a2c-474f-be22-806c6e8b9ab2" providerId="ADAL" clId="{881ABC0E-43DE-47B5-B317-57E2327A0C10}" dt="2023-07-01T10:34:38.676" v="1" actId="18676"/>
        <pc:sldMkLst>
          <pc:docMk/>
          <pc:sldMk cId="676866466" sldId="5067"/>
        </pc:sldMkLst>
      </pc:sldChg>
      <pc:sldChg chg="del">
        <pc:chgData name="Bhardwaj, Snigdha" userId="3844fc3c-2a2c-474f-be22-806c6e8b9ab2" providerId="ADAL" clId="{881ABC0E-43DE-47B5-B317-57E2327A0C10}" dt="2023-07-01T10:34:38.676" v="1" actId="18676"/>
        <pc:sldMkLst>
          <pc:docMk/>
          <pc:sldMk cId="2728474482" sldId="5068"/>
        </pc:sldMkLst>
      </pc:sldChg>
      <pc:sldChg chg="modSp mod">
        <pc:chgData name="Bhardwaj, Snigdha" userId="3844fc3c-2a2c-474f-be22-806c6e8b9ab2" providerId="ADAL" clId="{881ABC0E-43DE-47B5-B317-57E2327A0C10}" dt="2023-07-01T10:38:28.027" v="142" actId="113"/>
        <pc:sldMkLst>
          <pc:docMk/>
          <pc:sldMk cId="2268141921" sldId="5069"/>
        </pc:sldMkLst>
        <pc:spChg chg="mod">
          <ac:chgData name="Bhardwaj, Snigdha" userId="3844fc3c-2a2c-474f-be22-806c6e8b9ab2" providerId="ADAL" clId="{881ABC0E-43DE-47B5-B317-57E2327A0C10}" dt="2023-07-01T10:38:28.027" v="142" actId="113"/>
          <ac:spMkLst>
            <pc:docMk/>
            <pc:sldMk cId="2268141921" sldId="5069"/>
            <ac:spMk id="2" creationId="{9970215C-6C21-5D4F-FF5C-75DDB7C094B4}"/>
          </ac:spMkLst>
        </pc:spChg>
      </pc:sldChg>
      <pc:sldMasterChg chg="del delSldLayout">
        <pc:chgData name="Bhardwaj, Snigdha" userId="3844fc3c-2a2c-474f-be22-806c6e8b9ab2" providerId="ADAL" clId="{881ABC0E-43DE-47B5-B317-57E2327A0C10}" dt="2023-07-01T10:38:53.423" v="143" actId="18676"/>
        <pc:sldMasterMkLst>
          <pc:docMk/>
          <pc:sldMasterMk cId="3505503768" sldId="2147483648"/>
        </pc:sldMasterMkLst>
        <pc:sldLayoutChg chg="del">
          <pc:chgData name="Bhardwaj, Snigdha" userId="3844fc3c-2a2c-474f-be22-806c6e8b9ab2" providerId="ADAL" clId="{881ABC0E-43DE-47B5-B317-57E2327A0C10}" dt="2023-07-01T10:38:53.423" v="143" actId="18676"/>
          <pc:sldLayoutMkLst>
            <pc:docMk/>
            <pc:sldMasterMk cId="3505503768" sldId="2147483648"/>
            <pc:sldLayoutMk cId="1204691931" sldId="2147483649"/>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037575994" sldId="2147483650"/>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599276165" sldId="2147483651"/>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3845516952" sldId="2147483652"/>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563933810" sldId="2147483653"/>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168895068" sldId="2147483654"/>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1251657630" sldId="2147483655"/>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757632310" sldId="2147483656"/>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3271166646" sldId="2147483657"/>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602828462" sldId="2147483658"/>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1263940750" sldId="2147483659"/>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897653539" sldId="2147483660"/>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238087693" sldId="2147483661"/>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4194912748" sldId="214748366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5E5E68-40E5-4B0C-B11D-739C7156B38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A906035B-FDA6-47D5-B1FB-C02154684ABD}">
      <dgm:prSet phldrT="[Text]" custT="1"/>
      <dgm:spPr/>
      <dgm:t>
        <a:bodyPr/>
        <a:lstStyle/>
        <a:p>
          <a:r>
            <a:rPr lang="en-US" sz="1100" dirty="0"/>
            <a:t>Data Exploration</a:t>
          </a:r>
          <a:endParaRPr lang="en-IN" sz="1100" dirty="0"/>
        </a:p>
      </dgm:t>
    </dgm:pt>
    <dgm:pt modelId="{C9EA938A-61B2-4693-8DFF-1DA016A5AB5D}" type="parTrans" cxnId="{D369DBDD-91E0-4EBA-9547-D022E3D46A64}">
      <dgm:prSet/>
      <dgm:spPr/>
      <dgm:t>
        <a:bodyPr/>
        <a:lstStyle/>
        <a:p>
          <a:endParaRPr lang="en-IN"/>
        </a:p>
      </dgm:t>
    </dgm:pt>
    <dgm:pt modelId="{97995A1B-B71E-40DB-BABA-62E84481B8F6}" type="sibTrans" cxnId="{D369DBDD-91E0-4EBA-9547-D022E3D46A64}">
      <dgm:prSet/>
      <dgm:spPr/>
      <dgm:t>
        <a:bodyPr/>
        <a:lstStyle/>
        <a:p>
          <a:endParaRPr lang="en-IN"/>
        </a:p>
      </dgm:t>
    </dgm:pt>
    <dgm:pt modelId="{9661EFDB-EF40-4995-A8F0-09D108102C41}">
      <dgm:prSet phldrT="[Text]" custT="1"/>
      <dgm:spPr/>
      <dgm:t>
        <a:bodyPr/>
        <a:lstStyle/>
        <a:p>
          <a:r>
            <a:rPr lang="en-US" sz="1400" dirty="0">
              <a:latin typeface="Arial" panose="020B0604020202020204" pitchFamily="34" charset="0"/>
              <a:cs typeface="Arial" panose="020B0604020202020204" pitchFamily="34" charset="0"/>
            </a:rPr>
            <a:t>Visual Inspection of rows and columns</a:t>
          </a:r>
          <a:endParaRPr lang="en-IN" sz="1400" dirty="0">
            <a:latin typeface="Arial" panose="020B0604020202020204" pitchFamily="34" charset="0"/>
            <a:cs typeface="Arial" panose="020B0604020202020204" pitchFamily="34" charset="0"/>
          </a:endParaRPr>
        </a:p>
      </dgm:t>
    </dgm:pt>
    <dgm:pt modelId="{5A776E89-BACB-4271-A186-21A759F00977}" type="parTrans" cxnId="{FA95AF00-B5A4-43B1-8AEB-2745227D0DFA}">
      <dgm:prSet/>
      <dgm:spPr/>
      <dgm:t>
        <a:bodyPr/>
        <a:lstStyle/>
        <a:p>
          <a:endParaRPr lang="en-IN"/>
        </a:p>
      </dgm:t>
    </dgm:pt>
    <dgm:pt modelId="{80A7759F-6C36-4FA5-9A3F-E7269D0B767F}" type="sibTrans" cxnId="{FA95AF00-B5A4-43B1-8AEB-2745227D0DFA}">
      <dgm:prSet/>
      <dgm:spPr/>
      <dgm:t>
        <a:bodyPr/>
        <a:lstStyle/>
        <a:p>
          <a:endParaRPr lang="en-IN"/>
        </a:p>
      </dgm:t>
    </dgm:pt>
    <dgm:pt modelId="{6D7A979D-1A21-4CCA-8E9D-14F0D94D3B48}">
      <dgm:prSet phldrT="[Text]" custT="1"/>
      <dgm:spPr/>
      <dgm:t>
        <a:bodyPr/>
        <a:lstStyle/>
        <a:p>
          <a:r>
            <a:rPr lang="en-US" sz="1050" dirty="0"/>
            <a:t>Data Processing</a:t>
          </a:r>
          <a:endParaRPr lang="en-IN" sz="1050" dirty="0"/>
        </a:p>
      </dgm:t>
    </dgm:pt>
    <dgm:pt modelId="{678E3FF7-D258-4243-BAF2-F0B12DEF8FF9}" type="parTrans" cxnId="{C3E27DF8-FE71-47D4-B62F-2122496B5F0C}">
      <dgm:prSet/>
      <dgm:spPr/>
      <dgm:t>
        <a:bodyPr/>
        <a:lstStyle/>
        <a:p>
          <a:endParaRPr lang="en-IN"/>
        </a:p>
      </dgm:t>
    </dgm:pt>
    <dgm:pt modelId="{30C0BF21-AA97-4A11-8740-D0B0246ABF08}" type="sibTrans" cxnId="{C3E27DF8-FE71-47D4-B62F-2122496B5F0C}">
      <dgm:prSet/>
      <dgm:spPr/>
      <dgm:t>
        <a:bodyPr/>
        <a:lstStyle/>
        <a:p>
          <a:endParaRPr lang="en-IN"/>
        </a:p>
      </dgm:t>
    </dgm:pt>
    <dgm:pt modelId="{DB70112A-5B19-4B35-B05D-8542E92A5457}">
      <dgm:prSet phldrT="[Text]" custT="1"/>
      <dgm:spPr/>
      <dgm:t>
        <a:bodyPr/>
        <a:lstStyle/>
        <a:p>
          <a:r>
            <a:rPr lang="en-US" sz="1400" dirty="0">
              <a:latin typeface="Arial" panose="020B0604020202020204" pitchFamily="34" charset="0"/>
              <a:cs typeface="Arial" panose="020B0604020202020204" pitchFamily="34" charset="0"/>
            </a:rPr>
            <a:t>Dropping columns with more than 48% NA values</a:t>
          </a:r>
          <a:endParaRPr lang="en-IN" sz="1400" dirty="0">
            <a:latin typeface="Arial" panose="020B0604020202020204" pitchFamily="34" charset="0"/>
            <a:cs typeface="Arial" panose="020B0604020202020204" pitchFamily="34" charset="0"/>
          </a:endParaRPr>
        </a:p>
      </dgm:t>
    </dgm:pt>
    <dgm:pt modelId="{F9A0F031-65F6-45DA-98D4-A71B2CC4E9A1}" type="parTrans" cxnId="{77D3A9D0-3439-44E1-829D-4EBFEFE9EE91}">
      <dgm:prSet/>
      <dgm:spPr/>
      <dgm:t>
        <a:bodyPr/>
        <a:lstStyle/>
        <a:p>
          <a:endParaRPr lang="en-IN"/>
        </a:p>
      </dgm:t>
    </dgm:pt>
    <dgm:pt modelId="{4E360AAC-9924-4B21-9FF7-99E7630338E0}" type="sibTrans" cxnId="{77D3A9D0-3439-44E1-829D-4EBFEFE9EE91}">
      <dgm:prSet/>
      <dgm:spPr/>
      <dgm:t>
        <a:bodyPr/>
        <a:lstStyle/>
        <a:p>
          <a:endParaRPr lang="en-IN"/>
        </a:p>
      </dgm:t>
    </dgm:pt>
    <dgm:pt modelId="{30EDFE96-DDB0-45F6-9379-4845AA73D8F0}">
      <dgm:prSet phldrT="[Text]" custT="1"/>
      <dgm:spPr/>
      <dgm:t>
        <a:bodyPr/>
        <a:lstStyle/>
        <a:p>
          <a:r>
            <a:rPr lang="en-US" sz="1400" dirty="0">
              <a:latin typeface="Arial" panose="020B0604020202020204" pitchFamily="34" charset="0"/>
              <a:cs typeface="Arial" panose="020B0604020202020204" pitchFamily="34" charset="0"/>
            </a:rPr>
            <a:t>NA value imputation with median for numeric and mode for object type</a:t>
          </a:r>
          <a:endParaRPr lang="en-IN" sz="1400" dirty="0">
            <a:latin typeface="Arial" panose="020B0604020202020204" pitchFamily="34" charset="0"/>
            <a:cs typeface="Arial" panose="020B0604020202020204" pitchFamily="34" charset="0"/>
          </a:endParaRPr>
        </a:p>
      </dgm:t>
    </dgm:pt>
    <dgm:pt modelId="{0CCBDD2F-83DA-44DA-9DCA-92057F8B0914}" type="parTrans" cxnId="{661F4411-04ED-4382-8B5C-832B003990F8}">
      <dgm:prSet/>
      <dgm:spPr/>
      <dgm:t>
        <a:bodyPr/>
        <a:lstStyle/>
        <a:p>
          <a:endParaRPr lang="en-IN"/>
        </a:p>
      </dgm:t>
    </dgm:pt>
    <dgm:pt modelId="{D3A88122-6F4A-4D90-93DB-02AC065BC9DD}" type="sibTrans" cxnId="{661F4411-04ED-4382-8B5C-832B003990F8}">
      <dgm:prSet/>
      <dgm:spPr/>
      <dgm:t>
        <a:bodyPr/>
        <a:lstStyle/>
        <a:p>
          <a:endParaRPr lang="en-IN"/>
        </a:p>
      </dgm:t>
    </dgm:pt>
    <dgm:pt modelId="{E096AE49-EA53-4B65-9EBF-9029BACBC62A}">
      <dgm:prSet phldrT="[Text]" custT="1"/>
      <dgm:spPr/>
      <dgm:t>
        <a:bodyPr/>
        <a:lstStyle/>
        <a:p>
          <a:r>
            <a:rPr lang="en-US" sz="1050" dirty="0"/>
            <a:t>Feature Engineering</a:t>
          </a:r>
          <a:endParaRPr lang="en-IN" sz="1050" dirty="0"/>
        </a:p>
      </dgm:t>
    </dgm:pt>
    <dgm:pt modelId="{577444E5-0CBB-4842-AFB5-CCC93075F2C7}" type="parTrans" cxnId="{B849E80D-B54A-41C0-A77B-FCA102266159}">
      <dgm:prSet/>
      <dgm:spPr/>
      <dgm:t>
        <a:bodyPr/>
        <a:lstStyle/>
        <a:p>
          <a:endParaRPr lang="en-IN"/>
        </a:p>
      </dgm:t>
    </dgm:pt>
    <dgm:pt modelId="{F4400879-6C87-46C8-A534-689D81C3B34B}" type="sibTrans" cxnId="{B849E80D-B54A-41C0-A77B-FCA102266159}">
      <dgm:prSet/>
      <dgm:spPr/>
      <dgm:t>
        <a:bodyPr/>
        <a:lstStyle/>
        <a:p>
          <a:endParaRPr lang="en-IN"/>
        </a:p>
      </dgm:t>
    </dgm:pt>
    <dgm:pt modelId="{6ED75E48-BDB6-4FD2-9D45-E50037D951AE}">
      <dgm:prSet phldrT="[Text]" custT="1"/>
      <dgm:spPr/>
      <dgm:t>
        <a:bodyPr/>
        <a:lstStyle/>
        <a:p>
          <a:r>
            <a:rPr lang="en-US" sz="1400" dirty="0">
              <a:latin typeface="Arial" panose="020B0604020202020204" pitchFamily="34" charset="0"/>
              <a:cs typeface="Arial" panose="020B0604020202020204" pitchFamily="34" charset="0"/>
            </a:rPr>
            <a:t>Encoding of the categorical columns</a:t>
          </a:r>
          <a:endParaRPr lang="en-IN" sz="1400" dirty="0">
            <a:latin typeface="Arial" panose="020B0604020202020204" pitchFamily="34" charset="0"/>
            <a:cs typeface="Arial" panose="020B0604020202020204" pitchFamily="34" charset="0"/>
          </a:endParaRPr>
        </a:p>
      </dgm:t>
    </dgm:pt>
    <dgm:pt modelId="{FD83D867-A444-4584-BAAA-A572945E1F66}" type="parTrans" cxnId="{0E32E82D-7C35-4A8F-8CC8-FCF20EAB0851}">
      <dgm:prSet/>
      <dgm:spPr/>
      <dgm:t>
        <a:bodyPr/>
        <a:lstStyle/>
        <a:p>
          <a:endParaRPr lang="en-IN"/>
        </a:p>
      </dgm:t>
    </dgm:pt>
    <dgm:pt modelId="{21C00522-D5EE-43E5-85D3-C51D998DF5C0}" type="sibTrans" cxnId="{0E32E82D-7C35-4A8F-8CC8-FCF20EAB0851}">
      <dgm:prSet/>
      <dgm:spPr/>
      <dgm:t>
        <a:bodyPr/>
        <a:lstStyle/>
        <a:p>
          <a:endParaRPr lang="en-IN"/>
        </a:p>
      </dgm:t>
    </dgm:pt>
    <dgm:pt modelId="{DD56BAB9-DFE0-4E12-A65B-B3AF47685A78}">
      <dgm:prSet phldrT="[Text]" custT="1"/>
      <dgm:spPr/>
      <dgm:t>
        <a:bodyPr/>
        <a:lstStyle/>
        <a:p>
          <a:r>
            <a:rPr lang="en-US" sz="1050" dirty="0"/>
            <a:t>Model Fitting</a:t>
          </a:r>
          <a:endParaRPr lang="en-IN" sz="1050" dirty="0"/>
        </a:p>
      </dgm:t>
    </dgm:pt>
    <dgm:pt modelId="{78EE7336-D7D6-4650-BD50-EDF44B5E1ADF}" type="parTrans" cxnId="{6C52375A-4401-409E-AF8C-0CF75C627A83}">
      <dgm:prSet/>
      <dgm:spPr/>
      <dgm:t>
        <a:bodyPr/>
        <a:lstStyle/>
        <a:p>
          <a:endParaRPr lang="en-IN"/>
        </a:p>
      </dgm:t>
    </dgm:pt>
    <dgm:pt modelId="{B9EA40C4-B470-41E7-AF18-3B9FA57F2A60}" type="sibTrans" cxnId="{6C52375A-4401-409E-AF8C-0CF75C627A83}">
      <dgm:prSet/>
      <dgm:spPr/>
      <dgm:t>
        <a:bodyPr/>
        <a:lstStyle/>
        <a:p>
          <a:endParaRPr lang="en-IN"/>
        </a:p>
      </dgm:t>
    </dgm:pt>
    <dgm:pt modelId="{0685FEEB-D493-48C1-9911-A570FFEE8C9A}">
      <dgm:prSet phldrT="[Text]" custT="1"/>
      <dgm:spPr/>
      <dgm:t>
        <a:bodyPr/>
        <a:lstStyle/>
        <a:p>
          <a:r>
            <a:rPr lang="en-US" sz="1050" dirty="0"/>
            <a:t>Model Accuracy</a:t>
          </a:r>
          <a:endParaRPr lang="en-IN" sz="1050" dirty="0"/>
        </a:p>
      </dgm:t>
    </dgm:pt>
    <dgm:pt modelId="{61F73405-0F00-4E33-ABF4-077A44045EDD}" type="parTrans" cxnId="{A2A0FD22-0121-46C7-ABEF-A7134F4DC0E5}">
      <dgm:prSet/>
      <dgm:spPr/>
      <dgm:t>
        <a:bodyPr/>
        <a:lstStyle/>
        <a:p>
          <a:endParaRPr lang="en-IN"/>
        </a:p>
      </dgm:t>
    </dgm:pt>
    <dgm:pt modelId="{FB851DD4-2E7C-45E1-BE8C-25D5536DB81B}" type="sibTrans" cxnId="{A2A0FD22-0121-46C7-ABEF-A7134F4DC0E5}">
      <dgm:prSet/>
      <dgm:spPr/>
      <dgm:t>
        <a:bodyPr/>
        <a:lstStyle/>
        <a:p>
          <a:endParaRPr lang="en-IN"/>
        </a:p>
      </dgm:t>
    </dgm:pt>
    <dgm:pt modelId="{1A1EC592-B3E8-4242-A38A-9C777F522B26}">
      <dgm:prSet phldrT="[Text]" custT="1"/>
      <dgm:spPr/>
      <dgm:t>
        <a:bodyPr/>
        <a:lstStyle/>
        <a:p>
          <a:r>
            <a:rPr lang="en-US" sz="1400" dirty="0">
              <a:latin typeface="Arial" panose="020B0604020202020204" pitchFamily="34" charset="0"/>
              <a:cs typeface="Arial" panose="020B0604020202020204" pitchFamily="34" charset="0"/>
            </a:rPr>
            <a:t>Data summarization for finding anomalies</a:t>
          </a:r>
          <a:endParaRPr lang="en-IN" sz="1400" dirty="0">
            <a:latin typeface="Arial" panose="020B0604020202020204" pitchFamily="34" charset="0"/>
            <a:cs typeface="Arial" panose="020B0604020202020204" pitchFamily="34" charset="0"/>
          </a:endParaRPr>
        </a:p>
      </dgm:t>
    </dgm:pt>
    <dgm:pt modelId="{BD762FED-55E6-404A-8E86-E3462E643CC3}" type="sibTrans" cxnId="{62663E43-C0F6-4FF4-932F-3897414C71E5}">
      <dgm:prSet/>
      <dgm:spPr/>
      <dgm:t>
        <a:bodyPr/>
        <a:lstStyle/>
        <a:p>
          <a:endParaRPr lang="en-IN"/>
        </a:p>
      </dgm:t>
    </dgm:pt>
    <dgm:pt modelId="{21903693-30DA-458E-A4EC-07F798F381CF}" type="parTrans" cxnId="{62663E43-C0F6-4FF4-932F-3897414C71E5}">
      <dgm:prSet/>
      <dgm:spPr/>
      <dgm:t>
        <a:bodyPr/>
        <a:lstStyle/>
        <a:p>
          <a:endParaRPr lang="en-IN"/>
        </a:p>
      </dgm:t>
    </dgm:pt>
    <dgm:pt modelId="{0565030E-925D-4938-B947-B686D322154B}">
      <dgm:prSet phldrT="[Text]" custT="1"/>
      <dgm:spPr/>
      <dgm:t>
        <a:bodyPr/>
        <a:lstStyle/>
        <a:p>
          <a:r>
            <a:rPr lang="en-US" sz="1400" dirty="0">
              <a:latin typeface="Arial" panose="020B0604020202020204" pitchFamily="34" charset="0"/>
              <a:cs typeface="Arial" panose="020B0604020202020204" pitchFamily="34" charset="0"/>
            </a:rPr>
            <a:t>Tokenization of the Narrative column</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dgm:t>
    </dgm:pt>
    <dgm:pt modelId="{E4E16CC0-0520-4E6D-BC7C-6083525BDC38}" type="parTrans" cxnId="{7F0243B0-DD41-414B-83BF-517584929883}">
      <dgm:prSet/>
      <dgm:spPr/>
      <dgm:t>
        <a:bodyPr/>
        <a:lstStyle/>
        <a:p>
          <a:endParaRPr lang="en-IN"/>
        </a:p>
      </dgm:t>
    </dgm:pt>
    <dgm:pt modelId="{CA3C8BBC-1AB9-45AD-8404-732CA2F034C4}" type="sibTrans" cxnId="{7F0243B0-DD41-414B-83BF-517584929883}">
      <dgm:prSet/>
      <dgm:spPr/>
      <dgm:t>
        <a:bodyPr/>
        <a:lstStyle/>
        <a:p>
          <a:endParaRPr lang="en-IN"/>
        </a:p>
      </dgm:t>
    </dgm:pt>
    <dgm:pt modelId="{C2C20336-ACA8-4676-AE40-BB3DCFB69A41}">
      <dgm:prSet phldrT="[Text]" custT="1"/>
      <dgm:spPr/>
      <dgm:t>
        <a:bodyPr/>
        <a:lstStyle/>
        <a:p>
          <a:r>
            <a:rPr lang="en-US" sz="1400" dirty="0">
              <a:latin typeface="Arial" panose="020B0604020202020204" pitchFamily="34" charset="0"/>
              <a:cs typeface="Arial" panose="020B0604020202020204" pitchFamily="34" charset="0"/>
            </a:rPr>
            <a:t>Finding the most important features</a:t>
          </a:r>
          <a:endParaRPr lang="en-IN" sz="1400" dirty="0">
            <a:latin typeface="Arial" panose="020B0604020202020204" pitchFamily="34" charset="0"/>
            <a:cs typeface="Arial" panose="020B0604020202020204" pitchFamily="34" charset="0"/>
          </a:endParaRPr>
        </a:p>
      </dgm:t>
    </dgm:pt>
    <dgm:pt modelId="{CEAEA105-5806-48DC-8A5A-9D0B1E338B25}" type="parTrans" cxnId="{4E8CCA21-4414-4262-947E-E89D614307AF}">
      <dgm:prSet/>
      <dgm:spPr/>
      <dgm:t>
        <a:bodyPr/>
        <a:lstStyle/>
        <a:p>
          <a:endParaRPr lang="en-IN"/>
        </a:p>
      </dgm:t>
    </dgm:pt>
    <dgm:pt modelId="{C2C5E6DB-05F8-4A70-A7C0-9F9BC34DC9C4}" type="sibTrans" cxnId="{4E8CCA21-4414-4262-947E-E89D614307AF}">
      <dgm:prSet/>
      <dgm:spPr/>
      <dgm:t>
        <a:bodyPr/>
        <a:lstStyle/>
        <a:p>
          <a:endParaRPr lang="en-IN"/>
        </a:p>
      </dgm:t>
    </dgm:pt>
    <dgm:pt modelId="{819C7034-39FB-4E31-8F71-39CC279D0E3A}">
      <dgm:prSet phldrT="[Text]" custT="1"/>
      <dgm:spPr/>
      <dgm:t>
        <a:bodyPr/>
        <a:lstStyle/>
        <a:p>
          <a:r>
            <a:rPr lang="en-US" sz="1400" dirty="0">
              <a:latin typeface="Arial" panose="020B0604020202020204" pitchFamily="34" charset="0"/>
              <a:cs typeface="Arial" panose="020B0604020202020204" pitchFamily="34" charset="0"/>
            </a:rPr>
            <a:t>Fitting the most appropriate model for classification.</a:t>
          </a:r>
          <a:endParaRPr lang="en-IN" sz="1400" dirty="0">
            <a:latin typeface="Arial" panose="020B0604020202020204" pitchFamily="34" charset="0"/>
            <a:cs typeface="Arial" panose="020B0604020202020204" pitchFamily="34" charset="0"/>
          </a:endParaRPr>
        </a:p>
      </dgm:t>
    </dgm:pt>
    <dgm:pt modelId="{7CCEE050-7A8A-4051-9713-1393230FA038}" type="parTrans" cxnId="{E4F3638D-03B8-43F8-A9FB-9035E8E7A6E3}">
      <dgm:prSet/>
      <dgm:spPr/>
      <dgm:t>
        <a:bodyPr/>
        <a:lstStyle/>
        <a:p>
          <a:endParaRPr lang="en-IN"/>
        </a:p>
      </dgm:t>
    </dgm:pt>
    <dgm:pt modelId="{6A017F01-3737-437B-95DB-3B46A42C05C3}" type="sibTrans" cxnId="{E4F3638D-03B8-43F8-A9FB-9035E8E7A6E3}">
      <dgm:prSet/>
      <dgm:spPr/>
      <dgm:t>
        <a:bodyPr/>
        <a:lstStyle/>
        <a:p>
          <a:endParaRPr lang="en-IN"/>
        </a:p>
      </dgm:t>
    </dgm:pt>
    <dgm:pt modelId="{112F8C66-7D06-441A-A6A6-11E0DC9D9CC2}">
      <dgm:prSet phldrT="[Text]" custT="1"/>
      <dgm:spPr/>
      <dgm:t>
        <a:bodyPr/>
        <a:lstStyle/>
        <a:p>
          <a:r>
            <a:rPr lang="en-US" sz="1400" dirty="0">
              <a:latin typeface="Arial" panose="020B0604020202020204" pitchFamily="34" charset="0"/>
              <a:cs typeface="Arial" panose="020B0604020202020204" pitchFamily="34" charset="0"/>
            </a:rPr>
            <a:t>Random Forest Model</a:t>
          </a:r>
          <a:endParaRPr lang="en-IN" sz="1400" dirty="0">
            <a:latin typeface="Arial" panose="020B0604020202020204" pitchFamily="34" charset="0"/>
            <a:cs typeface="Arial" panose="020B0604020202020204" pitchFamily="34" charset="0"/>
          </a:endParaRPr>
        </a:p>
      </dgm:t>
    </dgm:pt>
    <dgm:pt modelId="{8EBDABA8-8479-4977-85B9-49E3DEF20057}" type="parTrans" cxnId="{4BC5A495-860F-4F76-BB64-DC2026790D6C}">
      <dgm:prSet/>
      <dgm:spPr/>
      <dgm:t>
        <a:bodyPr/>
        <a:lstStyle/>
        <a:p>
          <a:endParaRPr lang="en-IN"/>
        </a:p>
      </dgm:t>
    </dgm:pt>
    <dgm:pt modelId="{FAECC563-AE07-4FA1-A217-CE0EFDF2052A}" type="sibTrans" cxnId="{4BC5A495-860F-4F76-BB64-DC2026790D6C}">
      <dgm:prSet/>
      <dgm:spPr/>
      <dgm:t>
        <a:bodyPr/>
        <a:lstStyle/>
        <a:p>
          <a:endParaRPr lang="en-IN"/>
        </a:p>
      </dgm:t>
    </dgm:pt>
    <dgm:pt modelId="{3C757FC1-0E2A-41B3-A867-5D34AC53939D}">
      <dgm:prSet phldrT="[Text]" custT="1"/>
      <dgm:spPr/>
      <dgm:t>
        <a:bodyPr/>
        <a:lstStyle/>
        <a:p>
          <a:r>
            <a:rPr lang="en-US" sz="1400" dirty="0">
              <a:latin typeface="Arial" panose="020B0604020202020204" pitchFamily="34" charset="0"/>
              <a:cs typeface="Arial" panose="020B0604020202020204" pitchFamily="34" charset="0"/>
            </a:rPr>
            <a:t>Splitting the data into test, train in ratio of 80:20</a:t>
          </a:r>
          <a:endParaRPr lang="en-IN" sz="1400" dirty="0">
            <a:latin typeface="Arial" panose="020B0604020202020204" pitchFamily="34" charset="0"/>
            <a:cs typeface="Arial" panose="020B0604020202020204" pitchFamily="34" charset="0"/>
          </a:endParaRPr>
        </a:p>
      </dgm:t>
    </dgm:pt>
    <dgm:pt modelId="{59B85ADA-6A2F-44D9-800C-60A703084AD3}" type="parTrans" cxnId="{8A04575A-FDB9-453A-9CC1-6930550590F2}">
      <dgm:prSet/>
      <dgm:spPr/>
      <dgm:t>
        <a:bodyPr/>
        <a:lstStyle/>
        <a:p>
          <a:endParaRPr lang="en-IN"/>
        </a:p>
      </dgm:t>
    </dgm:pt>
    <dgm:pt modelId="{F721A326-E3D4-45FA-8040-442ED639C89F}" type="sibTrans" cxnId="{8A04575A-FDB9-453A-9CC1-6930550590F2}">
      <dgm:prSet/>
      <dgm:spPr/>
      <dgm:t>
        <a:bodyPr/>
        <a:lstStyle/>
        <a:p>
          <a:endParaRPr lang="en-IN"/>
        </a:p>
      </dgm:t>
    </dgm:pt>
    <dgm:pt modelId="{8B8AE1FD-B114-40F2-8D73-564D3EFAF922}">
      <dgm:prSet phldrT="[Text]" custT="1"/>
      <dgm:spPr/>
      <dgm:t>
        <a:bodyPr/>
        <a:lstStyle/>
        <a:p>
          <a:r>
            <a:rPr lang="en-US" sz="1400" dirty="0">
              <a:latin typeface="Arial" panose="020B0604020202020204" pitchFamily="34" charset="0"/>
              <a:cs typeface="Arial" panose="020B0604020202020204" pitchFamily="34" charset="0"/>
            </a:rPr>
            <a:t>Confusion Matrix and ROC curve for measuring the model performance on the unknown data</a:t>
          </a:r>
          <a:endParaRPr lang="en-IN" sz="1400" dirty="0">
            <a:latin typeface="Arial" panose="020B0604020202020204" pitchFamily="34" charset="0"/>
            <a:cs typeface="Arial" panose="020B0604020202020204" pitchFamily="34" charset="0"/>
          </a:endParaRPr>
        </a:p>
      </dgm:t>
    </dgm:pt>
    <dgm:pt modelId="{07A0B2C2-4313-4D10-9975-B0338CB11F64}" type="parTrans" cxnId="{58AB8A30-FAEB-43CB-8A54-54CC2ACB771A}">
      <dgm:prSet/>
      <dgm:spPr/>
      <dgm:t>
        <a:bodyPr/>
        <a:lstStyle/>
        <a:p>
          <a:endParaRPr lang="en-IN"/>
        </a:p>
      </dgm:t>
    </dgm:pt>
    <dgm:pt modelId="{9482A7BA-97D0-4C08-B2A2-209AB09B0797}" type="sibTrans" cxnId="{58AB8A30-FAEB-43CB-8A54-54CC2ACB771A}">
      <dgm:prSet/>
      <dgm:spPr/>
      <dgm:t>
        <a:bodyPr/>
        <a:lstStyle/>
        <a:p>
          <a:endParaRPr lang="en-IN"/>
        </a:p>
      </dgm:t>
    </dgm:pt>
    <dgm:pt modelId="{2CA4D92B-0D64-4FB2-9DC6-4271C5193BB9}" type="pres">
      <dgm:prSet presAssocID="{0C5E5E68-40E5-4B0C-B11D-739C7156B389}" presName="linearFlow" presStyleCnt="0">
        <dgm:presLayoutVars>
          <dgm:dir/>
          <dgm:animLvl val="lvl"/>
          <dgm:resizeHandles val="exact"/>
        </dgm:presLayoutVars>
      </dgm:prSet>
      <dgm:spPr/>
    </dgm:pt>
    <dgm:pt modelId="{93D2B5BB-C7D6-4575-8EF1-D35A904072F4}" type="pres">
      <dgm:prSet presAssocID="{A906035B-FDA6-47D5-B1FB-C02154684ABD}" presName="composite" presStyleCnt="0"/>
      <dgm:spPr/>
    </dgm:pt>
    <dgm:pt modelId="{45DE7864-D1F8-48A2-8263-A716446CAE51}" type="pres">
      <dgm:prSet presAssocID="{A906035B-FDA6-47D5-B1FB-C02154684ABD}" presName="parentText" presStyleLbl="alignNode1" presStyleIdx="0" presStyleCnt="5">
        <dgm:presLayoutVars>
          <dgm:chMax val="1"/>
          <dgm:bulletEnabled val="1"/>
        </dgm:presLayoutVars>
      </dgm:prSet>
      <dgm:spPr/>
    </dgm:pt>
    <dgm:pt modelId="{98CFC740-DFE4-4347-9ACD-D9B77EA5BBE5}" type="pres">
      <dgm:prSet presAssocID="{A906035B-FDA6-47D5-B1FB-C02154684ABD}" presName="descendantText" presStyleLbl="alignAcc1" presStyleIdx="0" presStyleCnt="5" custScaleX="58503" custScaleY="117315" custLinFactNeighborX="-21101" custLinFactNeighborY="1660">
        <dgm:presLayoutVars>
          <dgm:bulletEnabled val="1"/>
        </dgm:presLayoutVars>
      </dgm:prSet>
      <dgm:spPr/>
    </dgm:pt>
    <dgm:pt modelId="{BFAD8DDC-1764-4A56-A26D-FC61DFF045E5}" type="pres">
      <dgm:prSet presAssocID="{97995A1B-B71E-40DB-BABA-62E84481B8F6}" presName="sp" presStyleCnt="0"/>
      <dgm:spPr/>
    </dgm:pt>
    <dgm:pt modelId="{FAD86D35-88CA-4D0D-A9CC-53E1AFC5D0FA}" type="pres">
      <dgm:prSet presAssocID="{6D7A979D-1A21-4CCA-8E9D-14F0D94D3B48}" presName="composite" presStyleCnt="0"/>
      <dgm:spPr/>
    </dgm:pt>
    <dgm:pt modelId="{BB9D3191-C36B-41E1-9D74-75A49AA44ED3}" type="pres">
      <dgm:prSet presAssocID="{6D7A979D-1A21-4CCA-8E9D-14F0D94D3B48}" presName="parentText" presStyleLbl="alignNode1" presStyleIdx="1" presStyleCnt="5">
        <dgm:presLayoutVars>
          <dgm:chMax val="1"/>
          <dgm:bulletEnabled val="1"/>
        </dgm:presLayoutVars>
      </dgm:prSet>
      <dgm:spPr/>
    </dgm:pt>
    <dgm:pt modelId="{846B6935-B7E1-4042-AD49-FD11652228C6}" type="pres">
      <dgm:prSet presAssocID="{6D7A979D-1A21-4CCA-8E9D-14F0D94D3B48}" presName="descendantText" presStyleLbl="alignAcc1" presStyleIdx="1" presStyleCnt="5" custScaleX="70142" custLinFactNeighborX="-14863" custLinFactNeighborY="-4547">
        <dgm:presLayoutVars>
          <dgm:bulletEnabled val="1"/>
        </dgm:presLayoutVars>
      </dgm:prSet>
      <dgm:spPr/>
    </dgm:pt>
    <dgm:pt modelId="{049EB90C-88CF-4E23-B6C4-7580B80888E0}" type="pres">
      <dgm:prSet presAssocID="{30C0BF21-AA97-4A11-8740-D0B0246ABF08}" presName="sp" presStyleCnt="0"/>
      <dgm:spPr/>
    </dgm:pt>
    <dgm:pt modelId="{DE9ED271-8B81-46B2-B4CE-4C4E36F297FC}" type="pres">
      <dgm:prSet presAssocID="{E096AE49-EA53-4B65-9EBF-9029BACBC62A}" presName="composite" presStyleCnt="0"/>
      <dgm:spPr/>
    </dgm:pt>
    <dgm:pt modelId="{064EA5DA-34EB-4427-B5B7-02134A0BF872}" type="pres">
      <dgm:prSet presAssocID="{E096AE49-EA53-4B65-9EBF-9029BACBC62A}" presName="parentText" presStyleLbl="alignNode1" presStyleIdx="2" presStyleCnt="5" custLinFactNeighborX="-2593" custLinFactNeighborY="-17790">
        <dgm:presLayoutVars>
          <dgm:chMax val="1"/>
          <dgm:bulletEnabled val="1"/>
        </dgm:presLayoutVars>
      </dgm:prSet>
      <dgm:spPr/>
    </dgm:pt>
    <dgm:pt modelId="{B718F38A-E9E1-40CC-B978-573B66B45051}" type="pres">
      <dgm:prSet presAssocID="{E096AE49-EA53-4B65-9EBF-9029BACBC62A}" presName="descendantText" presStyleLbl="alignAcc1" presStyleIdx="2" presStyleCnt="5" custScaleX="48617" custScaleY="151735" custLinFactNeighborX="-26050" custLinFactNeighborY="-12665">
        <dgm:presLayoutVars>
          <dgm:bulletEnabled val="1"/>
        </dgm:presLayoutVars>
      </dgm:prSet>
      <dgm:spPr/>
    </dgm:pt>
    <dgm:pt modelId="{3FE32D81-9831-443F-9FEB-D9F528992DEC}" type="pres">
      <dgm:prSet presAssocID="{F4400879-6C87-46C8-A534-689D81C3B34B}" presName="sp" presStyleCnt="0"/>
      <dgm:spPr/>
    </dgm:pt>
    <dgm:pt modelId="{1B04FBF6-B177-43B5-A1D6-FC14C1337158}" type="pres">
      <dgm:prSet presAssocID="{DD56BAB9-DFE0-4E12-A65B-B3AF47685A78}" presName="composite" presStyleCnt="0"/>
      <dgm:spPr/>
    </dgm:pt>
    <dgm:pt modelId="{8A91EE34-92BD-4602-B63D-CB54BEAA80E5}" type="pres">
      <dgm:prSet presAssocID="{DD56BAB9-DFE0-4E12-A65B-B3AF47685A78}" presName="parentText" presStyleLbl="alignNode1" presStyleIdx="3" presStyleCnt="5" custLinFactNeighborX="51" custLinFactNeighborY="-19484">
        <dgm:presLayoutVars>
          <dgm:chMax val="1"/>
          <dgm:bulletEnabled val="1"/>
        </dgm:presLayoutVars>
      </dgm:prSet>
      <dgm:spPr/>
    </dgm:pt>
    <dgm:pt modelId="{EACDD9A7-5FC2-46C7-B8DC-10461FA160DF}" type="pres">
      <dgm:prSet presAssocID="{DD56BAB9-DFE0-4E12-A65B-B3AF47685A78}" presName="descendantText" presStyleLbl="alignAcc1" presStyleIdx="3" presStyleCnt="5" custScaleX="65499" custScaleY="132478" custLinFactNeighborX="-17177" custLinFactNeighborY="-15582">
        <dgm:presLayoutVars>
          <dgm:bulletEnabled val="1"/>
        </dgm:presLayoutVars>
      </dgm:prSet>
      <dgm:spPr/>
    </dgm:pt>
    <dgm:pt modelId="{FDE25C4A-BE12-401B-93E7-BFBD5BC9686C}" type="pres">
      <dgm:prSet presAssocID="{B9EA40C4-B470-41E7-AF18-3B9FA57F2A60}" presName="sp" presStyleCnt="0"/>
      <dgm:spPr/>
    </dgm:pt>
    <dgm:pt modelId="{BDCAB74F-BF30-4F59-BE3B-CF57221F07B5}" type="pres">
      <dgm:prSet presAssocID="{0685FEEB-D493-48C1-9911-A570FFEE8C9A}" presName="composite" presStyleCnt="0"/>
      <dgm:spPr/>
    </dgm:pt>
    <dgm:pt modelId="{CCD463A7-34E4-477F-9607-139152C732BC}" type="pres">
      <dgm:prSet presAssocID="{0685FEEB-D493-48C1-9911-A570FFEE8C9A}" presName="parentText" presStyleLbl="alignNode1" presStyleIdx="4" presStyleCnt="5" custLinFactNeighborX="-2644" custLinFactNeighborY="-8635">
        <dgm:presLayoutVars>
          <dgm:chMax val="1"/>
          <dgm:bulletEnabled val="1"/>
        </dgm:presLayoutVars>
      </dgm:prSet>
      <dgm:spPr/>
    </dgm:pt>
    <dgm:pt modelId="{F24D8D14-A701-4969-BB5B-7B96161D15B2}" type="pres">
      <dgm:prSet presAssocID="{0685FEEB-D493-48C1-9911-A570FFEE8C9A}" presName="descendantText" presStyleLbl="alignAcc1" presStyleIdx="4" presStyleCnt="5" custScaleX="66391" custLinFactNeighborX="-16968" custLinFactNeighborY="-14392">
        <dgm:presLayoutVars>
          <dgm:bulletEnabled val="1"/>
        </dgm:presLayoutVars>
      </dgm:prSet>
      <dgm:spPr/>
    </dgm:pt>
  </dgm:ptLst>
  <dgm:cxnLst>
    <dgm:cxn modelId="{FA95AF00-B5A4-43B1-8AEB-2745227D0DFA}" srcId="{A906035B-FDA6-47D5-B1FB-C02154684ABD}" destId="{9661EFDB-EF40-4995-A8F0-09D108102C41}" srcOrd="0" destOrd="0" parTransId="{5A776E89-BACB-4271-A186-21A759F00977}" sibTransId="{80A7759F-6C36-4FA5-9A3F-E7269D0B767F}"/>
    <dgm:cxn modelId="{DC9A8701-B7E6-472A-9C3F-AAF74899E403}" type="presOf" srcId="{E096AE49-EA53-4B65-9EBF-9029BACBC62A}" destId="{064EA5DA-34EB-4427-B5B7-02134A0BF872}" srcOrd="0" destOrd="0" presId="urn:microsoft.com/office/officeart/2005/8/layout/chevron2"/>
    <dgm:cxn modelId="{4DB00103-CE90-4ECE-8573-B91877C9D30D}" type="presOf" srcId="{A906035B-FDA6-47D5-B1FB-C02154684ABD}" destId="{45DE7864-D1F8-48A2-8263-A716446CAE51}" srcOrd="0" destOrd="0" presId="urn:microsoft.com/office/officeart/2005/8/layout/chevron2"/>
    <dgm:cxn modelId="{AF285C0C-16F0-46A6-BBCD-670BE7E1AFBF}" type="presOf" srcId="{9661EFDB-EF40-4995-A8F0-09D108102C41}" destId="{98CFC740-DFE4-4347-9ACD-D9B77EA5BBE5}" srcOrd="0" destOrd="0" presId="urn:microsoft.com/office/officeart/2005/8/layout/chevron2"/>
    <dgm:cxn modelId="{B849E80D-B54A-41C0-A77B-FCA102266159}" srcId="{0C5E5E68-40E5-4B0C-B11D-739C7156B389}" destId="{E096AE49-EA53-4B65-9EBF-9029BACBC62A}" srcOrd="2" destOrd="0" parTransId="{577444E5-0CBB-4842-AFB5-CCC93075F2C7}" sibTransId="{F4400879-6C87-46C8-A534-689D81C3B34B}"/>
    <dgm:cxn modelId="{661F4411-04ED-4382-8B5C-832B003990F8}" srcId="{6D7A979D-1A21-4CCA-8E9D-14F0D94D3B48}" destId="{30EDFE96-DDB0-45F6-9379-4845AA73D8F0}" srcOrd="1" destOrd="0" parTransId="{0CCBDD2F-83DA-44DA-9DCA-92057F8B0914}" sibTransId="{D3A88122-6F4A-4D90-93DB-02AC065BC9DD}"/>
    <dgm:cxn modelId="{4E8CCA21-4414-4262-947E-E89D614307AF}" srcId="{DD56BAB9-DFE0-4E12-A65B-B3AF47685A78}" destId="{C2C20336-ACA8-4676-AE40-BB3DCFB69A41}" srcOrd="1" destOrd="0" parTransId="{CEAEA105-5806-48DC-8A5A-9D0B1E338B25}" sibTransId="{C2C5E6DB-05F8-4A70-A7C0-9F9BC34DC9C4}"/>
    <dgm:cxn modelId="{A2A0FD22-0121-46C7-ABEF-A7134F4DC0E5}" srcId="{0C5E5E68-40E5-4B0C-B11D-739C7156B389}" destId="{0685FEEB-D493-48C1-9911-A570FFEE8C9A}" srcOrd="4" destOrd="0" parTransId="{61F73405-0F00-4E33-ABF4-077A44045EDD}" sibTransId="{FB851DD4-2E7C-45E1-BE8C-25D5536DB81B}"/>
    <dgm:cxn modelId="{0E32E82D-7C35-4A8F-8CC8-FCF20EAB0851}" srcId="{E096AE49-EA53-4B65-9EBF-9029BACBC62A}" destId="{6ED75E48-BDB6-4FD2-9D45-E50037D951AE}" srcOrd="0" destOrd="0" parTransId="{FD83D867-A444-4584-BAAA-A572945E1F66}" sibTransId="{21C00522-D5EE-43E5-85D3-C51D998DF5C0}"/>
    <dgm:cxn modelId="{58AB8A30-FAEB-43CB-8A54-54CC2ACB771A}" srcId="{0685FEEB-D493-48C1-9911-A570FFEE8C9A}" destId="{8B8AE1FD-B114-40F2-8D73-564D3EFAF922}" srcOrd="0" destOrd="0" parTransId="{07A0B2C2-4313-4D10-9975-B0338CB11F64}" sibTransId="{9482A7BA-97D0-4C08-B2A2-209AB09B0797}"/>
    <dgm:cxn modelId="{53AFD53F-DA26-4EC3-B170-34E10ECC852C}" type="presOf" srcId="{0685FEEB-D493-48C1-9911-A570FFEE8C9A}" destId="{CCD463A7-34E4-477F-9607-139152C732BC}" srcOrd="0" destOrd="0" presId="urn:microsoft.com/office/officeart/2005/8/layout/chevron2"/>
    <dgm:cxn modelId="{62663E43-C0F6-4FF4-932F-3897414C71E5}" srcId="{A906035B-FDA6-47D5-B1FB-C02154684ABD}" destId="{1A1EC592-B3E8-4242-A38A-9C777F522B26}" srcOrd="1" destOrd="0" parTransId="{21903693-30DA-458E-A4EC-07F798F381CF}" sibTransId="{BD762FED-55E6-404A-8E86-E3462E643CC3}"/>
    <dgm:cxn modelId="{1605D468-A480-49C3-A02B-F063E0645EB4}" type="presOf" srcId="{8B8AE1FD-B114-40F2-8D73-564D3EFAF922}" destId="{F24D8D14-A701-4969-BB5B-7B96161D15B2}" srcOrd="0" destOrd="0" presId="urn:microsoft.com/office/officeart/2005/8/layout/chevron2"/>
    <dgm:cxn modelId="{46B9B14D-21B3-4357-9F55-8E1E64182D97}" type="presOf" srcId="{30EDFE96-DDB0-45F6-9379-4845AA73D8F0}" destId="{846B6935-B7E1-4042-AD49-FD11652228C6}" srcOrd="0" destOrd="1" presId="urn:microsoft.com/office/officeart/2005/8/layout/chevron2"/>
    <dgm:cxn modelId="{62069A51-42B7-412C-91B0-13A50F8F08A4}" type="presOf" srcId="{DD56BAB9-DFE0-4E12-A65B-B3AF47685A78}" destId="{8A91EE34-92BD-4602-B63D-CB54BEAA80E5}" srcOrd="0" destOrd="0" presId="urn:microsoft.com/office/officeart/2005/8/layout/chevron2"/>
    <dgm:cxn modelId="{8A14AE73-C757-434A-AD57-20293A14B265}" type="presOf" srcId="{1A1EC592-B3E8-4242-A38A-9C777F522B26}" destId="{98CFC740-DFE4-4347-9ACD-D9B77EA5BBE5}" srcOrd="0" destOrd="1" presId="urn:microsoft.com/office/officeart/2005/8/layout/chevron2"/>
    <dgm:cxn modelId="{6C52375A-4401-409E-AF8C-0CF75C627A83}" srcId="{0C5E5E68-40E5-4B0C-B11D-739C7156B389}" destId="{DD56BAB9-DFE0-4E12-A65B-B3AF47685A78}" srcOrd="3" destOrd="0" parTransId="{78EE7336-D7D6-4650-BD50-EDF44B5E1ADF}" sibTransId="{B9EA40C4-B470-41E7-AF18-3B9FA57F2A60}"/>
    <dgm:cxn modelId="{8A04575A-FDB9-453A-9CC1-6930550590F2}" srcId="{DD56BAB9-DFE0-4E12-A65B-B3AF47685A78}" destId="{3C757FC1-0E2A-41B3-A867-5D34AC53939D}" srcOrd="0" destOrd="0" parTransId="{59B85ADA-6A2F-44D9-800C-60A703084AD3}" sibTransId="{F721A326-E3D4-45FA-8040-442ED639C89F}"/>
    <dgm:cxn modelId="{6226BD7D-691B-49DC-B0D3-1C289CEB8CE7}" type="presOf" srcId="{DB70112A-5B19-4B35-B05D-8542E92A5457}" destId="{846B6935-B7E1-4042-AD49-FD11652228C6}" srcOrd="0" destOrd="0" presId="urn:microsoft.com/office/officeart/2005/8/layout/chevron2"/>
    <dgm:cxn modelId="{E4F3638D-03B8-43F8-A9FB-9035E8E7A6E3}" srcId="{DD56BAB9-DFE0-4E12-A65B-B3AF47685A78}" destId="{819C7034-39FB-4E31-8F71-39CC279D0E3A}" srcOrd="2" destOrd="0" parTransId="{7CCEE050-7A8A-4051-9713-1393230FA038}" sibTransId="{6A017F01-3737-437B-95DB-3B46A42C05C3}"/>
    <dgm:cxn modelId="{4BC5A495-860F-4F76-BB64-DC2026790D6C}" srcId="{DD56BAB9-DFE0-4E12-A65B-B3AF47685A78}" destId="{112F8C66-7D06-441A-A6A6-11E0DC9D9CC2}" srcOrd="3" destOrd="0" parTransId="{8EBDABA8-8479-4977-85B9-49E3DEF20057}" sibTransId="{FAECC563-AE07-4FA1-A217-CE0EFDF2052A}"/>
    <dgm:cxn modelId="{A3DCA099-D7F5-46AA-A039-BD9D3D80D589}" type="presOf" srcId="{819C7034-39FB-4E31-8F71-39CC279D0E3A}" destId="{EACDD9A7-5FC2-46C7-B8DC-10461FA160DF}" srcOrd="0" destOrd="2" presId="urn:microsoft.com/office/officeart/2005/8/layout/chevron2"/>
    <dgm:cxn modelId="{7F0243B0-DD41-414B-83BF-517584929883}" srcId="{E096AE49-EA53-4B65-9EBF-9029BACBC62A}" destId="{0565030E-925D-4938-B947-B686D322154B}" srcOrd="1" destOrd="0" parTransId="{E4E16CC0-0520-4E6D-BC7C-6083525BDC38}" sibTransId="{CA3C8BBC-1AB9-45AD-8404-732CA2F034C4}"/>
    <dgm:cxn modelId="{77D3A9D0-3439-44E1-829D-4EBFEFE9EE91}" srcId="{6D7A979D-1A21-4CCA-8E9D-14F0D94D3B48}" destId="{DB70112A-5B19-4B35-B05D-8542E92A5457}" srcOrd="0" destOrd="0" parTransId="{F9A0F031-65F6-45DA-98D4-A71B2CC4E9A1}" sibTransId="{4E360AAC-9924-4B21-9FF7-99E7630338E0}"/>
    <dgm:cxn modelId="{D369DBDD-91E0-4EBA-9547-D022E3D46A64}" srcId="{0C5E5E68-40E5-4B0C-B11D-739C7156B389}" destId="{A906035B-FDA6-47D5-B1FB-C02154684ABD}" srcOrd="0" destOrd="0" parTransId="{C9EA938A-61B2-4693-8DFF-1DA016A5AB5D}" sibTransId="{97995A1B-B71E-40DB-BABA-62E84481B8F6}"/>
    <dgm:cxn modelId="{31E90DE7-FC14-4BCC-87D4-B49C60ABEF71}" type="presOf" srcId="{6D7A979D-1A21-4CCA-8E9D-14F0D94D3B48}" destId="{BB9D3191-C36B-41E1-9D74-75A49AA44ED3}" srcOrd="0" destOrd="0" presId="urn:microsoft.com/office/officeart/2005/8/layout/chevron2"/>
    <dgm:cxn modelId="{5230A0ED-5258-460F-91D7-AAD6F922C9A5}" type="presOf" srcId="{C2C20336-ACA8-4676-AE40-BB3DCFB69A41}" destId="{EACDD9A7-5FC2-46C7-B8DC-10461FA160DF}" srcOrd="0" destOrd="1" presId="urn:microsoft.com/office/officeart/2005/8/layout/chevron2"/>
    <dgm:cxn modelId="{D5D783EE-B484-4E12-AA3A-CF6E5AEE0E18}" type="presOf" srcId="{3C757FC1-0E2A-41B3-A867-5D34AC53939D}" destId="{EACDD9A7-5FC2-46C7-B8DC-10461FA160DF}" srcOrd="0" destOrd="0" presId="urn:microsoft.com/office/officeart/2005/8/layout/chevron2"/>
    <dgm:cxn modelId="{7EA68EF1-DE04-42A6-A041-6561FAC37A7F}" type="presOf" srcId="{0C5E5E68-40E5-4B0C-B11D-739C7156B389}" destId="{2CA4D92B-0D64-4FB2-9DC6-4271C5193BB9}" srcOrd="0" destOrd="0" presId="urn:microsoft.com/office/officeart/2005/8/layout/chevron2"/>
    <dgm:cxn modelId="{C3E27DF8-FE71-47D4-B62F-2122496B5F0C}" srcId="{0C5E5E68-40E5-4B0C-B11D-739C7156B389}" destId="{6D7A979D-1A21-4CCA-8E9D-14F0D94D3B48}" srcOrd="1" destOrd="0" parTransId="{678E3FF7-D258-4243-BAF2-F0B12DEF8FF9}" sibTransId="{30C0BF21-AA97-4A11-8740-D0B0246ABF08}"/>
    <dgm:cxn modelId="{244792F9-2548-4916-AFED-66B53F094C7B}" type="presOf" srcId="{0565030E-925D-4938-B947-B686D322154B}" destId="{B718F38A-E9E1-40CC-B978-573B66B45051}" srcOrd="0" destOrd="1" presId="urn:microsoft.com/office/officeart/2005/8/layout/chevron2"/>
    <dgm:cxn modelId="{5BFEA1FA-3C87-4AAA-B1D8-C10CAF57591C}" type="presOf" srcId="{6ED75E48-BDB6-4FD2-9D45-E50037D951AE}" destId="{B718F38A-E9E1-40CC-B978-573B66B45051}" srcOrd="0" destOrd="0" presId="urn:microsoft.com/office/officeart/2005/8/layout/chevron2"/>
    <dgm:cxn modelId="{3A4878FB-FD0D-4C6A-BDEA-07B8599D9FD0}" type="presOf" srcId="{112F8C66-7D06-441A-A6A6-11E0DC9D9CC2}" destId="{EACDD9A7-5FC2-46C7-B8DC-10461FA160DF}" srcOrd="0" destOrd="3" presId="urn:microsoft.com/office/officeart/2005/8/layout/chevron2"/>
    <dgm:cxn modelId="{F2E9207B-8F8F-4073-B7BC-ABD211228313}" type="presParOf" srcId="{2CA4D92B-0D64-4FB2-9DC6-4271C5193BB9}" destId="{93D2B5BB-C7D6-4575-8EF1-D35A904072F4}" srcOrd="0" destOrd="0" presId="urn:microsoft.com/office/officeart/2005/8/layout/chevron2"/>
    <dgm:cxn modelId="{FC50D062-9EFB-4AD0-9423-602E3542F04F}" type="presParOf" srcId="{93D2B5BB-C7D6-4575-8EF1-D35A904072F4}" destId="{45DE7864-D1F8-48A2-8263-A716446CAE51}" srcOrd="0" destOrd="0" presId="urn:microsoft.com/office/officeart/2005/8/layout/chevron2"/>
    <dgm:cxn modelId="{6053E14B-28D7-4B55-967A-B1E85D1DFEA1}" type="presParOf" srcId="{93D2B5BB-C7D6-4575-8EF1-D35A904072F4}" destId="{98CFC740-DFE4-4347-9ACD-D9B77EA5BBE5}" srcOrd="1" destOrd="0" presId="urn:microsoft.com/office/officeart/2005/8/layout/chevron2"/>
    <dgm:cxn modelId="{4F37CAEA-6A0D-4EB1-887B-2D4FAC3C915D}" type="presParOf" srcId="{2CA4D92B-0D64-4FB2-9DC6-4271C5193BB9}" destId="{BFAD8DDC-1764-4A56-A26D-FC61DFF045E5}" srcOrd="1" destOrd="0" presId="urn:microsoft.com/office/officeart/2005/8/layout/chevron2"/>
    <dgm:cxn modelId="{3FF29EFA-6507-4C78-9850-D8560C3C8E4C}" type="presParOf" srcId="{2CA4D92B-0D64-4FB2-9DC6-4271C5193BB9}" destId="{FAD86D35-88CA-4D0D-A9CC-53E1AFC5D0FA}" srcOrd="2" destOrd="0" presId="urn:microsoft.com/office/officeart/2005/8/layout/chevron2"/>
    <dgm:cxn modelId="{E293C595-ADD6-4EB5-A2A9-DD79666AF8B0}" type="presParOf" srcId="{FAD86D35-88CA-4D0D-A9CC-53E1AFC5D0FA}" destId="{BB9D3191-C36B-41E1-9D74-75A49AA44ED3}" srcOrd="0" destOrd="0" presId="urn:microsoft.com/office/officeart/2005/8/layout/chevron2"/>
    <dgm:cxn modelId="{19B83029-A18B-4B33-B7E5-23FD55D1155F}" type="presParOf" srcId="{FAD86D35-88CA-4D0D-A9CC-53E1AFC5D0FA}" destId="{846B6935-B7E1-4042-AD49-FD11652228C6}" srcOrd="1" destOrd="0" presId="urn:microsoft.com/office/officeart/2005/8/layout/chevron2"/>
    <dgm:cxn modelId="{DFAC4D91-D2F2-4AB7-9CEC-2C2BDC598774}" type="presParOf" srcId="{2CA4D92B-0D64-4FB2-9DC6-4271C5193BB9}" destId="{049EB90C-88CF-4E23-B6C4-7580B80888E0}" srcOrd="3" destOrd="0" presId="urn:microsoft.com/office/officeart/2005/8/layout/chevron2"/>
    <dgm:cxn modelId="{240A3607-4F89-427D-AC9E-600F58D0DC40}" type="presParOf" srcId="{2CA4D92B-0D64-4FB2-9DC6-4271C5193BB9}" destId="{DE9ED271-8B81-46B2-B4CE-4C4E36F297FC}" srcOrd="4" destOrd="0" presId="urn:microsoft.com/office/officeart/2005/8/layout/chevron2"/>
    <dgm:cxn modelId="{6309FC85-CF47-4F7E-AD85-7A4AF6771D1D}" type="presParOf" srcId="{DE9ED271-8B81-46B2-B4CE-4C4E36F297FC}" destId="{064EA5DA-34EB-4427-B5B7-02134A0BF872}" srcOrd="0" destOrd="0" presId="urn:microsoft.com/office/officeart/2005/8/layout/chevron2"/>
    <dgm:cxn modelId="{CF9FBFBC-5AD4-437E-B153-2C6962261883}" type="presParOf" srcId="{DE9ED271-8B81-46B2-B4CE-4C4E36F297FC}" destId="{B718F38A-E9E1-40CC-B978-573B66B45051}" srcOrd="1" destOrd="0" presId="urn:microsoft.com/office/officeart/2005/8/layout/chevron2"/>
    <dgm:cxn modelId="{3130FD93-8255-4815-858F-B9362310CCF3}" type="presParOf" srcId="{2CA4D92B-0D64-4FB2-9DC6-4271C5193BB9}" destId="{3FE32D81-9831-443F-9FEB-D9F528992DEC}" srcOrd="5" destOrd="0" presId="urn:microsoft.com/office/officeart/2005/8/layout/chevron2"/>
    <dgm:cxn modelId="{9F3C667F-077D-4F37-9B5F-B7C02C9FBDA4}" type="presParOf" srcId="{2CA4D92B-0D64-4FB2-9DC6-4271C5193BB9}" destId="{1B04FBF6-B177-43B5-A1D6-FC14C1337158}" srcOrd="6" destOrd="0" presId="urn:microsoft.com/office/officeart/2005/8/layout/chevron2"/>
    <dgm:cxn modelId="{2906B11B-75E3-48DA-9E66-9DBD8A5575AC}" type="presParOf" srcId="{1B04FBF6-B177-43B5-A1D6-FC14C1337158}" destId="{8A91EE34-92BD-4602-B63D-CB54BEAA80E5}" srcOrd="0" destOrd="0" presId="urn:microsoft.com/office/officeart/2005/8/layout/chevron2"/>
    <dgm:cxn modelId="{F0D3E19A-1B72-4D81-975E-AD0F8FBD987A}" type="presParOf" srcId="{1B04FBF6-B177-43B5-A1D6-FC14C1337158}" destId="{EACDD9A7-5FC2-46C7-B8DC-10461FA160DF}" srcOrd="1" destOrd="0" presId="urn:microsoft.com/office/officeart/2005/8/layout/chevron2"/>
    <dgm:cxn modelId="{8793C034-FB1F-486B-8A86-010973DBC362}" type="presParOf" srcId="{2CA4D92B-0D64-4FB2-9DC6-4271C5193BB9}" destId="{FDE25C4A-BE12-401B-93E7-BFBD5BC9686C}" srcOrd="7" destOrd="0" presId="urn:microsoft.com/office/officeart/2005/8/layout/chevron2"/>
    <dgm:cxn modelId="{B75B8768-5AEE-4CBD-99B0-4AE18BC78F12}" type="presParOf" srcId="{2CA4D92B-0D64-4FB2-9DC6-4271C5193BB9}" destId="{BDCAB74F-BF30-4F59-BE3B-CF57221F07B5}" srcOrd="8" destOrd="0" presId="urn:microsoft.com/office/officeart/2005/8/layout/chevron2"/>
    <dgm:cxn modelId="{355B71B8-24D6-431F-90F0-F43F3F3834E4}" type="presParOf" srcId="{BDCAB74F-BF30-4F59-BE3B-CF57221F07B5}" destId="{CCD463A7-34E4-477F-9607-139152C732BC}" srcOrd="0" destOrd="0" presId="urn:microsoft.com/office/officeart/2005/8/layout/chevron2"/>
    <dgm:cxn modelId="{57751143-BC8C-4433-85D8-A8ED1585C0CF}" type="presParOf" srcId="{BDCAB74F-BF30-4F59-BE3B-CF57221F07B5}" destId="{F24D8D14-A701-4969-BB5B-7B96161D15B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E7864-D1F8-48A2-8263-A716446CAE51}">
      <dsp:nvSpPr>
        <dsp:cNvPr id="0" name=""/>
        <dsp:cNvSpPr/>
      </dsp:nvSpPr>
      <dsp:spPr>
        <a:xfrm rot="5400000">
          <a:off x="1465462" y="249785"/>
          <a:ext cx="1182170" cy="82751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Data Exploration</a:t>
          </a:r>
          <a:endParaRPr lang="en-IN" sz="1100" kern="1200" dirty="0"/>
        </a:p>
      </dsp:txBody>
      <dsp:txXfrm rot="-5400000">
        <a:off x="1642788" y="486220"/>
        <a:ext cx="827519" cy="354651"/>
      </dsp:txXfrm>
    </dsp:sp>
    <dsp:sp modelId="{98CFC740-DFE4-4347-9ACD-D9B77EA5BBE5}">
      <dsp:nvSpPr>
        <dsp:cNvPr id="0" name=""/>
        <dsp:cNvSpPr/>
      </dsp:nvSpPr>
      <dsp:spPr>
        <a:xfrm rot="5400000">
          <a:off x="3743853" y="-1275887"/>
          <a:ext cx="901460" cy="349061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Visual Inspection of rows and columns</a:t>
          </a:r>
          <a:endParaRPr lang="en-IN" sz="1400" kern="1200" dirty="0">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Data summarization for finding anomalies</a:t>
          </a:r>
          <a:endParaRPr lang="en-IN" sz="1400" kern="1200" dirty="0">
            <a:latin typeface="Arial" panose="020B0604020202020204" pitchFamily="34" charset="0"/>
            <a:cs typeface="Arial" panose="020B0604020202020204" pitchFamily="34" charset="0"/>
          </a:endParaRPr>
        </a:p>
      </dsp:txBody>
      <dsp:txXfrm rot="-5400000">
        <a:off x="2449275" y="62697"/>
        <a:ext cx="3446610" cy="813448"/>
      </dsp:txXfrm>
    </dsp:sp>
    <dsp:sp modelId="{BB9D3191-C36B-41E1-9D74-75A49AA44ED3}">
      <dsp:nvSpPr>
        <dsp:cNvPr id="0" name=""/>
        <dsp:cNvSpPr/>
      </dsp:nvSpPr>
      <dsp:spPr>
        <a:xfrm rot="5400000">
          <a:off x="1465462" y="1324297"/>
          <a:ext cx="1182170" cy="82751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Data Processing</a:t>
          </a:r>
          <a:endParaRPr lang="en-IN" sz="1050" kern="1200" dirty="0"/>
        </a:p>
      </dsp:txBody>
      <dsp:txXfrm rot="-5400000">
        <a:off x="1642788" y="1560732"/>
        <a:ext cx="827519" cy="354651"/>
      </dsp:txXfrm>
    </dsp:sp>
    <dsp:sp modelId="{846B6935-B7E1-4042-AD49-FD11652228C6}">
      <dsp:nvSpPr>
        <dsp:cNvPr id="0" name=""/>
        <dsp:cNvSpPr/>
      </dsp:nvSpPr>
      <dsp:spPr>
        <a:xfrm rot="5400000">
          <a:off x="4599658" y="-1012598"/>
          <a:ext cx="768410" cy="50176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Dropping columns with more than 48% NA values</a:t>
          </a:r>
          <a:endParaRPr lang="en-IN" sz="1400" kern="1200" dirty="0">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NA value imputation with median for numeric and mode for object type</a:t>
          </a:r>
          <a:endParaRPr lang="en-IN" sz="1400" kern="1200" dirty="0">
            <a:latin typeface="Arial" panose="020B0604020202020204" pitchFamily="34" charset="0"/>
            <a:cs typeface="Arial" panose="020B0604020202020204" pitchFamily="34" charset="0"/>
          </a:endParaRPr>
        </a:p>
      </dsp:txBody>
      <dsp:txXfrm rot="-5400000">
        <a:off x="2475028" y="1149543"/>
        <a:ext cx="4980160" cy="693388"/>
      </dsp:txXfrm>
    </dsp:sp>
    <dsp:sp modelId="{064EA5DA-34EB-4427-B5B7-02134A0BF872}">
      <dsp:nvSpPr>
        <dsp:cNvPr id="0" name=""/>
        <dsp:cNvSpPr/>
      </dsp:nvSpPr>
      <dsp:spPr>
        <a:xfrm rot="5400000">
          <a:off x="1444004" y="2387269"/>
          <a:ext cx="1182170" cy="82751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Feature Engineering</a:t>
          </a:r>
          <a:endParaRPr lang="en-IN" sz="1050" kern="1200" dirty="0"/>
        </a:p>
      </dsp:txBody>
      <dsp:txXfrm rot="-5400000">
        <a:off x="1621330" y="2623704"/>
        <a:ext cx="827519" cy="354651"/>
      </dsp:txXfrm>
    </dsp:sp>
    <dsp:sp modelId="{B718F38A-E9E1-40CC-B978-573B66B45051}">
      <dsp:nvSpPr>
        <dsp:cNvPr id="0" name=""/>
        <dsp:cNvSpPr/>
      </dsp:nvSpPr>
      <dsp:spPr>
        <a:xfrm rot="5400000">
          <a:off x="3074849" y="1501846"/>
          <a:ext cx="1165947" cy="241058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Encoding of the categorical columns</a:t>
          </a:r>
          <a:endParaRPr lang="en-IN" sz="1400" kern="1200" dirty="0">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Tokenization of the Narrative column</a:t>
          </a:r>
          <a:r>
            <a:rPr lang="en-US" sz="1600" kern="1200" dirty="0">
              <a:latin typeface="Arial" panose="020B0604020202020204" pitchFamily="34" charset="0"/>
              <a:cs typeface="Arial" panose="020B0604020202020204" pitchFamily="34" charset="0"/>
            </a:rPr>
            <a:t>.</a:t>
          </a:r>
          <a:endParaRPr lang="en-IN" sz="1600" kern="1200" dirty="0">
            <a:latin typeface="Arial" panose="020B0604020202020204" pitchFamily="34" charset="0"/>
            <a:cs typeface="Arial" panose="020B0604020202020204" pitchFamily="34" charset="0"/>
          </a:endParaRPr>
        </a:p>
      </dsp:txBody>
      <dsp:txXfrm rot="-5400000">
        <a:off x="2452532" y="2181081"/>
        <a:ext cx="2353666" cy="1052113"/>
      </dsp:txXfrm>
    </dsp:sp>
    <dsp:sp modelId="{8A91EE34-92BD-4602-B63D-CB54BEAA80E5}">
      <dsp:nvSpPr>
        <dsp:cNvPr id="0" name=""/>
        <dsp:cNvSpPr/>
      </dsp:nvSpPr>
      <dsp:spPr>
        <a:xfrm rot="5400000">
          <a:off x="1465884" y="3566537"/>
          <a:ext cx="1182170" cy="82751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Model Fitting</a:t>
          </a:r>
          <a:endParaRPr lang="en-IN" sz="1050" kern="1200" dirty="0"/>
        </a:p>
      </dsp:txBody>
      <dsp:txXfrm rot="-5400000">
        <a:off x="1643210" y="3802972"/>
        <a:ext cx="827519" cy="354651"/>
      </dsp:txXfrm>
    </dsp:sp>
    <dsp:sp modelId="{EACDD9A7-5FC2-46C7-B8DC-10461FA160DF}">
      <dsp:nvSpPr>
        <dsp:cNvPr id="0" name=""/>
        <dsp:cNvSpPr/>
      </dsp:nvSpPr>
      <dsp:spPr>
        <a:xfrm rot="5400000">
          <a:off x="4153916" y="1696330"/>
          <a:ext cx="1017975" cy="437537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Splitting the data into test, train in ratio of 80:20</a:t>
          </a:r>
          <a:endParaRPr lang="en-IN" sz="1400" kern="1200" dirty="0">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Finding the most important features</a:t>
          </a:r>
          <a:endParaRPr lang="en-IN" sz="1400" kern="1200" dirty="0">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Fitting the most appropriate model for classification.</a:t>
          </a:r>
          <a:endParaRPr lang="en-IN" sz="1400" kern="1200" dirty="0">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Random Forest Model</a:t>
          </a:r>
          <a:endParaRPr lang="en-IN" sz="1400" kern="1200" dirty="0">
            <a:latin typeface="Arial" panose="020B0604020202020204" pitchFamily="34" charset="0"/>
            <a:cs typeface="Arial" panose="020B0604020202020204" pitchFamily="34" charset="0"/>
          </a:endParaRPr>
        </a:p>
      </dsp:txBody>
      <dsp:txXfrm rot="-5400000">
        <a:off x="2475217" y="3424723"/>
        <a:ext cx="4325681" cy="918589"/>
      </dsp:txXfrm>
    </dsp:sp>
    <dsp:sp modelId="{CCD463A7-34E4-477F-9607-139152C732BC}">
      <dsp:nvSpPr>
        <dsp:cNvPr id="0" name=""/>
        <dsp:cNvSpPr/>
      </dsp:nvSpPr>
      <dsp:spPr>
        <a:xfrm rot="5400000">
          <a:off x="1443582" y="4769302"/>
          <a:ext cx="1182170" cy="82751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Model Accuracy</a:t>
          </a:r>
          <a:endParaRPr lang="en-IN" sz="1050" kern="1200" dirty="0"/>
        </a:p>
      </dsp:txBody>
      <dsp:txXfrm rot="-5400000">
        <a:off x="1620908" y="5005737"/>
        <a:ext cx="827519" cy="354651"/>
      </dsp:txXfrm>
    </dsp:sp>
    <dsp:sp modelId="{F24D8D14-A701-4969-BB5B-7B96161D15B2}">
      <dsp:nvSpPr>
        <dsp:cNvPr id="0" name=""/>
        <dsp:cNvSpPr/>
      </dsp:nvSpPr>
      <dsp:spPr>
        <a:xfrm rot="5400000">
          <a:off x="4322710" y="2719994"/>
          <a:ext cx="768410" cy="449535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Confusion Matrix and ROC curve for measuring the model performance on the unknown data</a:t>
          </a:r>
          <a:endParaRPr lang="en-IN" sz="1400" kern="1200" dirty="0">
            <a:latin typeface="Arial" panose="020B0604020202020204" pitchFamily="34" charset="0"/>
            <a:cs typeface="Arial" panose="020B0604020202020204" pitchFamily="34" charset="0"/>
          </a:endParaRPr>
        </a:p>
      </dsp:txBody>
      <dsp:txXfrm rot="-5400000">
        <a:off x="2459237" y="4620979"/>
        <a:ext cx="4457847" cy="69338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9DDB95-020E-482C-8315-2D46A60FF571}" type="datetimeFigureOut">
              <a:rPr lang="en-US" smtClean="0"/>
              <a:t>7/30/2023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670739-0FEC-4701-93B2-82D8F8FA87EB}" type="slidenum">
              <a:rPr lang="en-US" smtClean="0"/>
              <a:t>‹#›</a:t>
            </a:fld>
            <a:endParaRPr lang="en-US"/>
          </a:p>
        </p:txBody>
      </p:sp>
    </p:spTree>
    <p:extLst>
      <p:ext uri="{BB962C8B-B14F-4D97-AF65-F5344CB8AC3E}">
        <p14:creationId xmlns:p14="http://schemas.microsoft.com/office/powerpoint/2010/main" val="382684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9.emf"/><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9.emf"/><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vy 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6D16844-6333-3E4A-AF87-E77C05853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sp>
        <p:nvSpPr>
          <p:cNvPr id="2" name="Title 1"/>
          <p:cNvSpPr>
            <a:spLocks noGrp="1"/>
          </p:cNvSpPr>
          <p:nvPr>
            <p:ph type="ctrTitle"/>
          </p:nvPr>
        </p:nvSpPr>
        <p:spPr>
          <a:xfrm>
            <a:off x="794521" y="1854200"/>
            <a:ext cx="7375650" cy="1655763"/>
          </a:xfrm>
        </p:spPr>
        <p:txBody>
          <a:bodyPr anchor="b">
            <a:noAutofit/>
          </a:bodyPr>
          <a:lstStyle>
            <a:lvl1pPr algn="l">
              <a:spcBef>
                <a:spcPts val="0"/>
              </a:spcBef>
              <a:defRPr sz="3999">
                <a:solidFill>
                  <a:schemeClr val="bg1"/>
                </a:solidFill>
              </a:defRPr>
            </a:lvl1pPr>
          </a:lstStyle>
          <a:p>
            <a:r>
              <a:rPr lang="en-US"/>
              <a:t>Click to edit Master title style</a:t>
            </a:r>
          </a:p>
        </p:txBody>
      </p:sp>
      <p:sp>
        <p:nvSpPr>
          <p:cNvPr id="3" name="Subtitle 2"/>
          <p:cNvSpPr>
            <a:spLocks noGrp="1"/>
          </p:cNvSpPr>
          <p:nvPr>
            <p:ph type="subTitle" idx="1"/>
          </p:nvPr>
        </p:nvSpPr>
        <p:spPr>
          <a:xfrm>
            <a:off x="794521" y="3602038"/>
            <a:ext cx="7375650" cy="1655762"/>
          </a:xfrm>
        </p:spPr>
        <p:txBody>
          <a:bodyPr>
            <a:noAutofit/>
          </a:bodyPr>
          <a:lstStyle>
            <a:lvl1pPr marL="0" indent="0" algn="l">
              <a:spcBef>
                <a:spcPts val="0"/>
              </a:spcBef>
              <a:buNone/>
              <a:defRPr sz="2000">
                <a:solidFill>
                  <a:schemeClr val="bg2"/>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pic>
        <p:nvPicPr>
          <p:cNvPr id="9" name="Picture 8">
            <a:extLst>
              <a:ext uri="{FF2B5EF4-FFF2-40B4-BE49-F238E27FC236}">
                <a16:creationId xmlns:a16="http://schemas.microsoft.com/office/drawing/2014/main" id="{7E239EE7-2778-0244-92FA-E41B459518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7322" y="916283"/>
            <a:ext cx="2792832" cy="791917"/>
          </a:xfrm>
          <a:prstGeom prst="rect">
            <a:avLst/>
          </a:prstGeom>
        </p:spPr>
      </p:pic>
    </p:spTree>
    <p:extLst>
      <p:ext uri="{BB962C8B-B14F-4D97-AF65-F5344CB8AC3E}">
        <p14:creationId xmlns:p14="http://schemas.microsoft.com/office/powerpoint/2010/main" val="573568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 on gra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2983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ith emphasis and side ima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9AE693-0ABA-5647-A79F-DDC42B3BACDD}"/>
              </a:ext>
            </a:extLst>
          </p:cNvPr>
          <p:cNvSpPr/>
          <p:nvPr/>
        </p:nvSpPr>
        <p:spPr>
          <a:xfrm>
            <a:off x="7367404" y="0"/>
            <a:ext cx="4824596"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a:xfrm>
            <a:off x="838201" y="641572"/>
            <a:ext cx="6220899" cy="547705"/>
          </a:xfrm>
        </p:spPr>
        <p:txBody>
          <a:bodyPr>
            <a:noAutofit/>
          </a:bodyPr>
          <a:lstStyle>
            <a:lvl1pPr>
              <a:spcBef>
                <a:spcPts val="0"/>
              </a:spcBef>
              <a:spcAft>
                <a:spcPts val="0"/>
              </a:spcAft>
              <a:defRPr sz="2999">
                <a:solidFill>
                  <a:schemeClr val="tx2"/>
                </a:solidFill>
              </a:defRPr>
            </a:lvl1pPr>
          </a:lstStyle>
          <a:p>
            <a:r>
              <a:rPr lang="en-US"/>
              <a:t>Click to edit Master title style</a:t>
            </a:r>
          </a:p>
        </p:txBody>
      </p:sp>
      <p:sp>
        <p:nvSpPr>
          <p:cNvPr id="3" name="Content Placeholder 2"/>
          <p:cNvSpPr>
            <a:spLocks noGrp="1"/>
          </p:cNvSpPr>
          <p:nvPr>
            <p:ph idx="1"/>
          </p:nvPr>
        </p:nvSpPr>
        <p:spPr>
          <a:xfrm>
            <a:off x="838201" y="1446028"/>
            <a:ext cx="6220899" cy="490160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1945D0D9-27D2-CA48-8163-FBAAD2C96565}"/>
              </a:ext>
            </a:extLst>
          </p:cNvPr>
          <p:cNvSpPr>
            <a:spLocks noGrp="1"/>
          </p:cNvSpPr>
          <p:nvPr>
            <p:ph type="body" sz="quarter" idx="10"/>
          </p:nvPr>
        </p:nvSpPr>
        <p:spPr>
          <a:xfrm>
            <a:off x="838200" y="287079"/>
            <a:ext cx="6221287" cy="354271"/>
          </a:xfrm>
        </p:spPr>
        <p:txBody>
          <a:bodyPr anchor="ctr">
            <a:noAutofit/>
          </a:bodyPr>
          <a:lstStyle>
            <a:lvl1pPr>
              <a:lnSpc>
                <a:spcPct val="100000"/>
              </a:lnSpc>
              <a:spcBef>
                <a:spcPts val="0"/>
              </a:spcBef>
              <a:spcAft>
                <a:spcPts val="0"/>
              </a:spcAft>
              <a:buNone/>
              <a:defRPr sz="1600">
                <a:solidFill>
                  <a:schemeClr val="bg2"/>
                </a:solidFill>
              </a:defRPr>
            </a:lvl1pPr>
            <a:lvl2pPr>
              <a:buNone/>
              <a:defRPr>
                <a:solidFill>
                  <a:srgbClr val="0086EA"/>
                </a:solidFill>
              </a:defRPr>
            </a:lvl2pPr>
            <a:lvl3pPr>
              <a:buNone/>
              <a:defRPr>
                <a:solidFill>
                  <a:srgbClr val="0086EA"/>
                </a:solidFill>
              </a:defRPr>
            </a:lvl3pPr>
            <a:lvl4pPr>
              <a:buNone/>
              <a:defRPr>
                <a:solidFill>
                  <a:srgbClr val="0086EA"/>
                </a:solidFill>
              </a:defRPr>
            </a:lvl4pPr>
            <a:lvl5pPr>
              <a:buNone/>
              <a:defRPr>
                <a:solidFill>
                  <a:srgbClr val="0086EA"/>
                </a:solidFill>
              </a:defRPr>
            </a:lvl5pPr>
          </a:lstStyle>
          <a:p>
            <a:pPr lvl="0"/>
            <a:r>
              <a:rPr lang="en-US"/>
              <a:t>Click to edit Master text styles</a:t>
            </a:r>
          </a:p>
        </p:txBody>
      </p:sp>
      <p:sp>
        <p:nvSpPr>
          <p:cNvPr id="14" name="Picture Placeholder 2">
            <a:extLst>
              <a:ext uri="{FF2B5EF4-FFF2-40B4-BE49-F238E27FC236}">
                <a16:creationId xmlns:a16="http://schemas.microsoft.com/office/drawing/2014/main" id="{FD566892-ABAA-3644-BCA7-29EF96D03456}"/>
              </a:ext>
            </a:extLst>
          </p:cNvPr>
          <p:cNvSpPr>
            <a:spLocks noGrp="1" noChangeAspect="1"/>
          </p:cNvSpPr>
          <p:nvPr>
            <p:ph type="pic" idx="11"/>
          </p:nvPr>
        </p:nvSpPr>
        <p:spPr>
          <a:xfrm>
            <a:off x="7367016" y="0"/>
            <a:ext cx="4824596" cy="3429000"/>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
        <p:nvSpPr>
          <p:cNvPr id="5" name="Text Placeholder 4">
            <a:extLst>
              <a:ext uri="{FF2B5EF4-FFF2-40B4-BE49-F238E27FC236}">
                <a16:creationId xmlns:a16="http://schemas.microsoft.com/office/drawing/2014/main" id="{7D627C85-413D-F64C-8CB0-0E4D34375562}"/>
              </a:ext>
            </a:extLst>
          </p:cNvPr>
          <p:cNvSpPr>
            <a:spLocks noGrp="1"/>
          </p:cNvSpPr>
          <p:nvPr>
            <p:ph type="body" sz="quarter" idx="12"/>
          </p:nvPr>
        </p:nvSpPr>
        <p:spPr>
          <a:xfrm>
            <a:off x="7803282" y="3667919"/>
            <a:ext cx="3952063" cy="2679718"/>
          </a:xfrm>
        </p:spPr>
        <p:txBody>
          <a:bodyPr>
            <a:noAutofit/>
          </a:bodyPr>
          <a:lstStyle>
            <a:lvl1pPr>
              <a:defRPr sz="1800">
                <a:solidFill>
                  <a:schemeClr val="tx2"/>
                </a:solidFill>
              </a:defRPr>
            </a:lvl1pPr>
            <a:lvl2pPr>
              <a:defRPr sz="1400">
                <a:solidFill>
                  <a:schemeClr val="tx2"/>
                </a:solidFill>
              </a:defRPr>
            </a:lvl2pPr>
            <a:lvl3pPr>
              <a:defRPr sz="900">
                <a:solidFill>
                  <a:srgbClr val="505050"/>
                </a:solidFill>
              </a:defRPr>
            </a:lvl3pPr>
            <a:lvl4pPr>
              <a:defRPr sz="800">
                <a:solidFill>
                  <a:srgbClr val="505050"/>
                </a:solidFill>
              </a:defRPr>
            </a:lvl4pPr>
            <a:lvl5pPr>
              <a:defRPr sz="800">
                <a:solidFill>
                  <a:srgbClr val="50505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6378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with two content zon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7100267"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838201" y="365126"/>
            <a:ext cx="5957382" cy="811922"/>
          </a:xfrm>
        </p:spPr>
        <p:txBody>
          <a:bodyPr>
            <a:noAutofit/>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838201" y="1410511"/>
            <a:ext cx="5957382" cy="4766453"/>
          </a:xfrm>
        </p:spPr>
        <p:txBody>
          <a:bodyPr>
            <a:noAutofit/>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395A3962-55ED-8C40-AA36-DC8AC2758F03}"/>
              </a:ext>
            </a:extLst>
          </p:cNvPr>
          <p:cNvSpPr>
            <a:spLocks noGrp="1"/>
          </p:cNvSpPr>
          <p:nvPr>
            <p:ph idx="10"/>
          </p:nvPr>
        </p:nvSpPr>
        <p:spPr>
          <a:xfrm>
            <a:off x="7596313" y="1410511"/>
            <a:ext cx="4099641" cy="4766453"/>
          </a:xfrm>
        </p:spPr>
        <p:txBody>
          <a:bodyPr>
            <a:noAutofit/>
          </a:bodyPr>
          <a:lstStyle>
            <a:lvl1pPr>
              <a:defRPr sz="2000">
                <a:solidFill>
                  <a:schemeClr val="tx2"/>
                </a:solidFill>
              </a:defRPr>
            </a:lvl1pPr>
            <a:lvl2pPr>
              <a:defRPr sz="1600">
                <a:solidFill>
                  <a:schemeClr val="tx2"/>
                </a:solidFill>
              </a:defRPr>
            </a:lvl2pPr>
            <a:lvl3pPr>
              <a:defRPr sz="1200">
                <a:solidFill>
                  <a:schemeClr val="tx2"/>
                </a:solidFill>
              </a:defRPr>
            </a:lvl3pPr>
            <a:lvl4pPr>
              <a:defRPr sz="1000">
                <a:solidFill>
                  <a:schemeClr val="tx2"/>
                </a:solidFill>
              </a:defRPr>
            </a:lvl4pPr>
            <a:lvl5pPr>
              <a:defRPr sz="1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08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with side 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7100267"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838201" y="365126"/>
            <a:ext cx="5957382" cy="811922"/>
          </a:xfrm>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838201" y="1410511"/>
            <a:ext cx="5957382" cy="4766453"/>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5AE6F173-2A3B-7F43-9627-694572B6F067}"/>
              </a:ext>
            </a:extLst>
          </p:cNvPr>
          <p:cNvSpPr>
            <a:spLocks noGrp="1" noChangeAspect="1"/>
          </p:cNvSpPr>
          <p:nvPr>
            <p:ph type="pic" idx="11"/>
          </p:nvPr>
        </p:nvSpPr>
        <p:spPr>
          <a:xfrm>
            <a:off x="7596313" y="365126"/>
            <a:ext cx="4099641" cy="5811837"/>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Tree>
    <p:extLst>
      <p:ext uri="{BB962C8B-B14F-4D97-AF65-F5344CB8AC3E}">
        <p14:creationId xmlns:p14="http://schemas.microsoft.com/office/powerpoint/2010/main" val="536710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mage with side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0"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5587779" y="365126"/>
            <a:ext cx="5957382" cy="811922"/>
          </a:xfrm>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5587779" y="1410511"/>
            <a:ext cx="5957382" cy="4766453"/>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5AE6F173-2A3B-7F43-9627-694572B6F067}"/>
              </a:ext>
            </a:extLst>
          </p:cNvPr>
          <p:cNvSpPr>
            <a:spLocks noGrp="1" noChangeAspect="1"/>
          </p:cNvSpPr>
          <p:nvPr>
            <p:ph type="pic" idx="11"/>
          </p:nvPr>
        </p:nvSpPr>
        <p:spPr>
          <a:xfrm>
            <a:off x="0" y="-1"/>
            <a:ext cx="4900971" cy="6858000"/>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pic>
        <p:nvPicPr>
          <p:cNvPr id="7" name="Picture 6">
            <a:extLst>
              <a:ext uri="{FF2B5EF4-FFF2-40B4-BE49-F238E27FC236}">
                <a16:creationId xmlns:a16="http://schemas.microsoft.com/office/drawing/2014/main" id="{CD8AC9FD-618E-B24B-9587-DE9E8F9E1E70}"/>
              </a:ext>
            </a:extLst>
          </p:cNvPr>
          <p:cNvPicPr>
            <a:picLocks noChangeAspect="1"/>
          </p:cNvPicPr>
          <p:nvPr/>
        </p:nvPicPr>
        <p:blipFill rotWithShape="1">
          <a:blip r:embed="rId2">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389640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838200" y="1410511"/>
            <a:ext cx="5181600" cy="4766453"/>
          </a:xfrm>
        </p:spPr>
        <p:txBody>
          <a:bodyPr/>
          <a:lstStyle>
            <a:lvl1pPr>
              <a:defRPr>
                <a:solidFill>
                  <a:schemeClr val="bg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410511"/>
            <a:ext cx="5181600" cy="4766453"/>
          </a:xfrm>
        </p:spPr>
        <p:txBody>
          <a:bodyPr/>
          <a:lstStyle>
            <a:lvl1pPr>
              <a:defRPr>
                <a:solidFill>
                  <a:schemeClr val="bg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77F10EE1-DD34-B345-A74A-427B23462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Tree>
    <p:extLst>
      <p:ext uri="{BB962C8B-B14F-4D97-AF65-F5344CB8AC3E}">
        <p14:creationId xmlns:p14="http://schemas.microsoft.com/office/powerpoint/2010/main" val="3207850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Two-column content v2">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811922"/>
          </a:xfrm>
        </p:spPr>
        <p:txBody>
          <a:bodyPr>
            <a:noAutofit/>
          </a:bodyPr>
          <a:lstStyle>
            <a:lvl1pPr>
              <a:spcBef>
                <a:spcPts val="0"/>
              </a:spcBef>
              <a:spcAft>
                <a:spcPts val="0"/>
              </a:spcAft>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839789" y="1340695"/>
            <a:ext cx="5157787" cy="823912"/>
          </a:xfrm>
        </p:spPr>
        <p:txBody>
          <a:bodyPr anchor="b">
            <a:noAutofit/>
          </a:bodyPr>
          <a:lstStyle>
            <a:lvl1pPr marL="0" indent="0">
              <a:spcBef>
                <a:spcPts val="0"/>
              </a:spcBef>
              <a:spcAft>
                <a:spcPts val="0"/>
              </a:spcAft>
              <a:buNone/>
              <a:defRPr sz="2200" b="0">
                <a:solidFill>
                  <a:schemeClr val="bg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316265"/>
            <a:ext cx="5157787" cy="387339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340695"/>
            <a:ext cx="5183188" cy="823912"/>
          </a:xfrm>
        </p:spPr>
        <p:txBody>
          <a:bodyPr anchor="b">
            <a:noAutofit/>
          </a:bodyPr>
          <a:lstStyle>
            <a:lvl1pPr marL="0" indent="0">
              <a:spcBef>
                <a:spcPts val="0"/>
              </a:spcBef>
              <a:spcAft>
                <a:spcPts val="0"/>
              </a:spcAft>
              <a:buNone/>
              <a:defRPr sz="2200" b="0">
                <a:solidFill>
                  <a:schemeClr val="bg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316265"/>
            <a:ext cx="5183188" cy="387339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1C9246B4-8547-0244-A8A1-CFF4AD6BD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Tree>
    <p:extLst>
      <p:ext uri="{BB962C8B-B14F-4D97-AF65-F5344CB8AC3E}">
        <p14:creationId xmlns:p14="http://schemas.microsoft.com/office/powerpoint/2010/main" val="2438657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pic>
        <p:nvPicPr>
          <p:cNvPr id="6" name="Picture 5">
            <a:extLst>
              <a:ext uri="{FF2B5EF4-FFF2-40B4-BE49-F238E27FC236}">
                <a16:creationId xmlns:a16="http://schemas.microsoft.com/office/drawing/2014/main" id="{EB2DF316-7124-284A-B4F1-E3CF7FCF4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pic>
        <p:nvPicPr>
          <p:cNvPr id="5" name="Picture 4">
            <a:extLst>
              <a:ext uri="{FF2B5EF4-FFF2-40B4-BE49-F238E27FC236}">
                <a16:creationId xmlns:a16="http://schemas.microsoft.com/office/drawing/2014/main" id="{B2B09B2A-351A-9944-9A3C-4FCB2EF57C30}"/>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446967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279C3E-A58B-2242-A545-FD30234FD1AB}"/>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9" name="Picture 8">
            <a:extLst>
              <a:ext uri="{FF2B5EF4-FFF2-40B4-BE49-F238E27FC236}">
                <a16:creationId xmlns:a16="http://schemas.microsoft.com/office/drawing/2014/main" id="{0559AE80-4F93-FA4F-B929-081C7576B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a:xfrm>
            <a:off x="839789" y="457200"/>
            <a:ext cx="3932237" cy="1600200"/>
          </a:xfrm>
        </p:spPr>
        <p:txBody>
          <a:bodyPr anchor="b">
            <a:noAutofit/>
          </a:bodyPr>
          <a:lstStyle>
            <a:lvl1pPr>
              <a:spcBef>
                <a:spcPts val="0"/>
              </a:spcBef>
              <a:spcAft>
                <a:spcPts val="0"/>
              </a:spcAft>
              <a:defRPr sz="3199">
                <a:solidFill>
                  <a:schemeClr val="tx2"/>
                </a:solidFill>
              </a:defRPr>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noAutofit/>
          </a:bodyPr>
          <a:lstStyle>
            <a:lvl1pPr>
              <a:defRPr sz="2699">
                <a:solidFill>
                  <a:schemeClr val="tx2"/>
                </a:solidFill>
              </a:defRPr>
            </a:lvl1pPr>
            <a:lvl2pPr>
              <a:defRPr sz="2400">
                <a:solidFill>
                  <a:schemeClr val="tx2"/>
                </a:solidFill>
              </a:defRPr>
            </a:lvl2pPr>
            <a:lvl3pPr>
              <a:defRPr sz="2000">
                <a:solidFill>
                  <a:schemeClr val="tx2"/>
                </a:solidFill>
              </a:defRPr>
            </a:lvl3pPr>
            <a:lvl4pPr>
              <a:defRPr sz="1600">
                <a:solidFill>
                  <a:schemeClr val="tx2"/>
                </a:solidFill>
              </a:defRPr>
            </a:lvl4pPr>
            <a:lvl5pP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211920"/>
            <a:ext cx="3932237" cy="3657068"/>
          </a:xfrm>
        </p:spPr>
        <p:txBody>
          <a:bodyPr>
            <a:noAutofit/>
          </a:bodyPr>
          <a:lstStyle>
            <a:lvl1pPr marL="0" indent="0">
              <a:spcBef>
                <a:spcPts val="0"/>
              </a:spcBef>
              <a:spcAft>
                <a:spcPts val="0"/>
              </a:spcAft>
              <a:buNone/>
              <a:defRPr sz="1600">
                <a:solidFill>
                  <a:schemeClr val="bg2"/>
                </a:solidFill>
              </a:defRPr>
            </a:lvl1pPr>
            <a:lvl2pPr marL="457109" indent="0">
              <a:buNone/>
              <a:defRPr sz="1400"/>
            </a:lvl2pPr>
            <a:lvl3pPr marL="914217" indent="0">
              <a:buNone/>
              <a:defRPr sz="1200"/>
            </a:lvl3pPr>
            <a:lvl4pPr marL="1371326" indent="0">
              <a:buNone/>
              <a:defRPr sz="1000"/>
            </a:lvl4pPr>
            <a:lvl5pPr marL="1828434" indent="0">
              <a:buNone/>
              <a:defRPr sz="1000"/>
            </a:lvl5pPr>
            <a:lvl6pPr marL="2285543" indent="0">
              <a:buNone/>
              <a:defRPr sz="1000"/>
            </a:lvl6pPr>
            <a:lvl7pPr marL="2742651" indent="0">
              <a:buNone/>
              <a:defRPr sz="1000"/>
            </a:lvl7pPr>
            <a:lvl8pPr marL="3199760" indent="0">
              <a:buNone/>
              <a:defRPr sz="1000"/>
            </a:lvl8pPr>
            <a:lvl9pPr marL="3656868" indent="0">
              <a:buNone/>
              <a:defRPr sz="1000"/>
            </a:lvl9pPr>
          </a:lstStyle>
          <a:p>
            <a:pPr lvl="0"/>
            <a:r>
              <a:rPr lang="en-US"/>
              <a:t>Click to edit Master text styles</a:t>
            </a:r>
          </a:p>
        </p:txBody>
      </p:sp>
      <p:pic>
        <p:nvPicPr>
          <p:cNvPr id="11" name="Picture 10">
            <a:extLst>
              <a:ext uri="{FF2B5EF4-FFF2-40B4-BE49-F238E27FC236}">
                <a16:creationId xmlns:a16="http://schemas.microsoft.com/office/drawing/2014/main" id="{0BDB2E16-32A4-AF4B-9059-DD4B3639EBC7}"/>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343361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spcBef>
                <a:spcPts val="0"/>
              </a:spcBef>
              <a:spcAft>
                <a:spcPts val="0"/>
              </a:spcAft>
              <a:defRPr sz="3199">
                <a:solidFill>
                  <a:schemeClr val="tx2"/>
                </a:solidFill>
              </a:defRPr>
            </a:lvl1pPr>
          </a:lstStyle>
          <a:p>
            <a:r>
              <a:rPr lang="en-US"/>
              <a:t>Click to edit Master title style</a:t>
            </a:r>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
        <p:nvSpPr>
          <p:cNvPr id="4" name="Text Placeholder 3"/>
          <p:cNvSpPr>
            <a:spLocks noGrp="1"/>
          </p:cNvSpPr>
          <p:nvPr>
            <p:ph type="body" sz="half" idx="2"/>
          </p:nvPr>
        </p:nvSpPr>
        <p:spPr>
          <a:xfrm>
            <a:off x="839789" y="2211920"/>
            <a:ext cx="3932237" cy="3657068"/>
          </a:xfrm>
        </p:spPr>
        <p:txBody>
          <a:bodyPr/>
          <a:lstStyle>
            <a:lvl1pPr marL="0" indent="0">
              <a:spcBef>
                <a:spcPts val="0"/>
              </a:spcBef>
              <a:spcAft>
                <a:spcPts val="0"/>
              </a:spcAft>
              <a:buNone/>
              <a:defRPr sz="1600">
                <a:solidFill>
                  <a:schemeClr val="bg2"/>
                </a:solidFill>
              </a:defRPr>
            </a:lvl1pPr>
            <a:lvl2pPr marL="457109" indent="0">
              <a:buNone/>
              <a:defRPr sz="1400"/>
            </a:lvl2pPr>
            <a:lvl3pPr marL="914217" indent="0">
              <a:buNone/>
              <a:defRPr sz="1200"/>
            </a:lvl3pPr>
            <a:lvl4pPr marL="1371326" indent="0">
              <a:buNone/>
              <a:defRPr sz="1000"/>
            </a:lvl4pPr>
            <a:lvl5pPr marL="1828434" indent="0">
              <a:buNone/>
              <a:defRPr sz="1000"/>
            </a:lvl5pPr>
            <a:lvl6pPr marL="2285543" indent="0">
              <a:buNone/>
              <a:defRPr sz="1000"/>
            </a:lvl6pPr>
            <a:lvl7pPr marL="2742651" indent="0">
              <a:buNone/>
              <a:defRPr sz="1000"/>
            </a:lvl7pPr>
            <a:lvl8pPr marL="3199760" indent="0">
              <a:buNone/>
              <a:defRPr sz="1000"/>
            </a:lvl8pPr>
            <a:lvl9pPr marL="3656868"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653628DD-4BEA-0D43-86F7-5AC3BE93C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pic>
        <p:nvPicPr>
          <p:cNvPr id="7" name="Picture 6">
            <a:extLst>
              <a:ext uri="{FF2B5EF4-FFF2-40B4-BE49-F238E27FC236}">
                <a16:creationId xmlns:a16="http://schemas.microsoft.com/office/drawing/2014/main" id="{902DF55B-0C82-0C4F-A4E7-7BE9E9694938}"/>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421294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White 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9367CF1-C3C7-2D4C-A2D2-5B88DF7DF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sp>
        <p:nvSpPr>
          <p:cNvPr id="2" name="Title 1"/>
          <p:cNvSpPr>
            <a:spLocks noGrp="1"/>
          </p:cNvSpPr>
          <p:nvPr>
            <p:ph type="ctrTitle"/>
          </p:nvPr>
        </p:nvSpPr>
        <p:spPr>
          <a:xfrm>
            <a:off x="794521" y="1854201"/>
            <a:ext cx="7375650" cy="1655762"/>
          </a:xfrm>
        </p:spPr>
        <p:txBody>
          <a:bodyPr anchor="b">
            <a:noAutofit/>
          </a:bodyPr>
          <a:lstStyle>
            <a:lvl1pPr algn="l">
              <a:spcBef>
                <a:spcPts val="0"/>
              </a:spcBef>
              <a:defRPr sz="3999">
                <a:solidFill>
                  <a:schemeClr val="tx2"/>
                </a:solidFill>
              </a:defRPr>
            </a:lvl1pPr>
          </a:lstStyle>
          <a:p>
            <a:r>
              <a:rPr lang="en-US"/>
              <a:t>Click to edit Master title style</a:t>
            </a:r>
          </a:p>
        </p:txBody>
      </p:sp>
      <p:sp>
        <p:nvSpPr>
          <p:cNvPr id="3" name="Subtitle 2"/>
          <p:cNvSpPr>
            <a:spLocks noGrp="1"/>
          </p:cNvSpPr>
          <p:nvPr>
            <p:ph type="subTitle" idx="1"/>
          </p:nvPr>
        </p:nvSpPr>
        <p:spPr>
          <a:xfrm>
            <a:off x="794521" y="3602038"/>
            <a:ext cx="7375650" cy="1655762"/>
          </a:xfrm>
        </p:spPr>
        <p:txBody>
          <a:bodyPr>
            <a:noAutofit/>
          </a:bodyPr>
          <a:lstStyle>
            <a:lvl1pPr marL="0" indent="0" algn="l">
              <a:spcBef>
                <a:spcPts val="0"/>
              </a:spcBef>
              <a:buNone/>
              <a:defRPr sz="2000">
                <a:solidFill>
                  <a:schemeClr val="bg2"/>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pic>
        <p:nvPicPr>
          <p:cNvPr id="11" name="Picture 10" descr="A picture containing graphical user interface&#10;&#10;Description automatically generated">
            <a:extLst>
              <a:ext uri="{FF2B5EF4-FFF2-40B4-BE49-F238E27FC236}">
                <a16:creationId xmlns:a16="http://schemas.microsoft.com/office/drawing/2014/main" id="{8101D0B9-07EA-7049-99D4-264D289D3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322" y="916283"/>
            <a:ext cx="2792832" cy="791917"/>
          </a:xfrm>
          <a:prstGeom prst="rect">
            <a:avLst/>
          </a:prstGeom>
        </p:spPr>
      </p:pic>
    </p:spTree>
    <p:extLst>
      <p:ext uri="{BB962C8B-B14F-4D97-AF65-F5344CB8AC3E}">
        <p14:creationId xmlns:p14="http://schemas.microsoft.com/office/powerpoint/2010/main" val="36181645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Content on light blue backgro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912B50-56C0-E042-933C-5F60016A649B}"/>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469AE5BB-E509-BD44-9B19-3673A2CE24C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462148" y="6367413"/>
            <a:ext cx="491157" cy="268578"/>
          </a:xfrm>
          <a:prstGeom prst="rect">
            <a:avLst/>
          </a:prstGeom>
        </p:spPr>
      </p:pic>
    </p:spTree>
    <p:extLst>
      <p:ext uri="{BB962C8B-B14F-4D97-AF65-F5344CB8AC3E}">
        <p14:creationId xmlns:p14="http://schemas.microsoft.com/office/powerpoint/2010/main" val="4417215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Content with globe imag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3A7B6F4-6436-F242-8F6A-DD1937B4E77D}"/>
              </a:ext>
            </a:extLst>
          </p:cNvPr>
          <p:cNvGrpSpPr/>
          <p:nvPr/>
        </p:nvGrpSpPr>
        <p:grpSpPr>
          <a:xfrm>
            <a:off x="5214" y="-1"/>
            <a:ext cx="12186786" cy="6858001"/>
            <a:chOff x="10429" y="-1"/>
            <a:chExt cx="24376745"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67743" y="-1"/>
              <a:ext cx="21019431" cy="13716001"/>
            </a:xfrm>
            <a:prstGeom prst="rect">
              <a:avLst/>
            </a:prstGeom>
          </p:spPr>
        </p:pic>
        <p:pic>
          <p:nvPicPr>
            <p:cNvPr id="10" name="Picture 9">
              <a:extLst>
                <a:ext uri="{FF2B5EF4-FFF2-40B4-BE49-F238E27FC236}">
                  <a16:creationId xmlns:a16="http://schemas.microsoft.com/office/drawing/2014/main" id="{3F58673A-3513-5743-958C-9C412BB83FA5}"/>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429" y="5723738"/>
              <a:ext cx="7988881" cy="7992261"/>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10429"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60026E35-AE92-3445-9E54-A0E496165B3D}"/>
              </a:ext>
            </a:extLst>
          </p:cNvPr>
          <p:cNvPicPr>
            <a:picLocks noChangeAspect="1"/>
          </p:cNvPicPr>
          <p:nvPr/>
        </p:nvPicPr>
        <p:blipFill rotWithShape="1">
          <a:blip r:embed="rId5">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4086642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Content with ATC imag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C47A49E-927A-1344-A669-95309DFE1783}"/>
              </a:ext>
            </a:extLst>
          </p:cNvPr>
          <p:cNvGrpSpPr/>
          <p:nvPr/>
        </p:nvGrpSpPr>
        <p:grpSpPr>
          <a:xfrm>
            <a:off x="5214" y="-1"/>
            <a:ext cx="12192203" cy="6858001"/>
            <a:chOff x="10429" y="-1"/>
            <a:chExt cx="24387581"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10429" y="-1"/>
              <a:ext cx="24366316" cy="13716001"/>
            </a:xfrm>
            <a:prstGeom prst="rect">
              <a:avLst/>
            </a:prstGeom>
          </p:spPr>
        </p:pic>
        <p:pic>
          <p:nvPicPr>
            <p:cNvPr id="5" name="Picture 4">
              <a:extLst>
                <a:ext uri="{FF2B5EF4-FFF2-40B4-BE49-F238E27FC236}">
                  <a16:creationId xmlns:a16="http://schemas.microsoft.com/office/drawing/2014/main" id="{53104CA5-8EFF-954C-B094-7039A5192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4813" y="5724144"/>
              <a:ext cx="7983197" cy="7991856"/>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5925124"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99760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vy closing slide">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222A5EA9-E86D-8342-B5F4-5F5D21A691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pic>
        <p:nvPicPr>
          <p:cNvPr id="10" name="Picture 9">
            <a:extLst>
              <a:ext uri="{FF2B5EF4-FFF2-40B4-BE49-F238E27FC236}">
                <a16:creationId xmlns:a16="http://schemas.microsoft.com/office/drawing/2014/main" id="{FE10B081-01C7-F14C-9DD4-55915E41B8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4223" y="2707341"/>
            <a:ext cx="4851155" cy="1375561"/>
          </a:xfrm>
          <a:prstGeom prst="rect">
            <a:avLst/>
          </a:prstGeom>
        </p:spPr>
      </p:pic>
    </p:spTree>
    <p:extLst>
      <p:ext uri="{BB962C8B-B14F-4D97-AF65-F5344CB8AC3E}">
        <p14:creationId xmlns:p14="http://schemas.microsoft.com/office/powerpoint/2010/main" val="3238739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White closing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778F5C-7751-044E-9875-95293E604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CEE64997-BA17-9648-8019-22C2774A6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223" y="2707341"/>
            <a:ext cx="4851155" cy="1375562"/>
          </a:xfrm>
          <a:prstGeom prst="rect">
            <a:avLst/>
          </a:prstGeom>
        </p:spPr>
      </p:pic>
    </p:spTree>
    <p:extLst>
      <p:ext uri="{BB962C8B-B14F-4D97-AF65-F5344CB8AC3E}">
        <p14:creationId xmlns:p14="http://schemas.microsoft.com/office/powerpoint/2010/main" val="21385309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gradFill flip="none" rotWithShape="1">
            <a:gsLst>
              <a:gs pos="100000">
                <a:schemeClr val="tx1"/>
              </a:gs>
              <a:gs pos="0">
                <a:srgbClr val="30404F"/>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121909" tIns="60954" rIns="121909" bIns="60954" rtlCol="0" anchor="ctr"/>
          <a:lstStyle/>
          <a:p>
            <a:pPr algn="ctr"/>
            <a:endParaRPr lang="en-US">
              <a:latin typeface="Arial"/>
              <a:cs typeface="Arial"/>
            </a:endParaRPr>
          </a:p>
        </p:txBody>
      </p:sp>
      <p:sp>
        <p:nvSpPr>
          <p:cNvPr id="2" name="Title 1"/>
          <p:cNvSpPr>
            <a:spLocks noGrp="1"/>
          </p:cNvSpPr>
          <p:nvPr>
            <p:ph type="ctrTitle"/>
          </p:nvPr>
        </p:nvSpPr>
        <p:spPr>
          <a:xfrm>
            <a:off x="914400" y="2819405"/>
            <a:ext cx="10363200" cy="1104451"/>
          </a:xfrm>
        </p:spPr>
        <p:txBody>
          <a:bodyPr>
            <a:noAutofit/>
          </a:bodyPr>
          <a:lstStyle>
            <a:lvl1pPr algn="l">
              <a:defRPr sz="4400" b="0" i="0">
                <a:solidFill>
                  <a:schemeClr val="bg1"/>
                </a:solidFill>
                <a:latin typeface="Arial"/>
                <a:ea typeface="Verdana" pitchFamily="34" charset="0"/>
                <a:cs typeface="Arial"/>
              </a:defRPr>
            </a:lvl1pPr>
          </a:lstStyle>
          <a:p>
            <a:r>
              <a:rPr lang="en-US"/>
              <a:t>Click to edit Master title style</a:t>
            </a:r>
          </a:p>
        </p:txBody>
      </p:sp>
      <p:sp>
        <p:nvSpPr>
          <p:cNvPr id="3" name="Subtitle 2"/>
          <p:cNvSpPr>
            <a:spLocks noGrp="1"/>
          </p:cNvSpPr>
          <p:nvPr>
            <p:ph type="subTitle" idx="1"/>
          </p:nvPr>
        </p:nvSpPr>
        <p:spPr>
          <a:xfrm>
            <a:off x="914415" y="3657937"/>
            <a:ext cx="8597900" cy="817601"/>
          </a:xfrm>
          <a:prstGeom prst="rect">
            <a:avLst/>
          </a:prstGeom>
        </p:spPr>
        <p:txBody>
          <a:bodyPr lIns="121917" tIns="60958" rIns="121917" bIns="60958">
            <a:normAutofit/>
          </a:bodyPr>
          <a:lstStyle>
            <a:lvl1pPr marL="76193" indent="0" algn="l">
              <a:buNone/>
              <a:defRPr sz="2700">
                <a:solidFill>
                  <a:schemeClr val="bg1"/>
                </a:solidFill>
                <a:latin typeface="Arial"/>
                <a:cs typeface="Arial"/>
              </a:defRPr>
            </a:lvl1pPr>
            <a:lvl2pPr marL="609539" indent="0" algn="ctr">
              <a:buNone/>
              <a:defRPr>
                <a:solidFill>
                  <a:schemeClr val="tx1">
                    <a:tint val="75000"/>
                  </a:schemeClr>
                </a:solidFill>
              </a:defRPr>
            </a:lvl2pPr>
            <a:lvl3pPr marL="1219080" indent="0" algn="ctr">
              <a:buNone/>
              <a:defRPr>
                <a:solidFill>
                  <a:schemeClr val="tx1">
                    <a:tint val="75000"/>
                  </a:schemeClr>
                </a:solidFill>
              </a:defRPr>
            </a:lvl3pPr>
            <a:lvl4pPr marL="1828618" indent="0" algn="ctr">
              <a:buNone/>
              <a:defRPr>
                <a:solidFill>
                  <a:schemeClr val="tx1">
                    <a:tint val="75000"/>
                  </a:schemeClr>
                </a:solidFill>
              </a:defRPr>
            </a:lvl4pPr>
            <a:lvl5pPr marL="2438158" indent="0" algn="ctr">
              <a:buNone/>
              <a:defRPr>
                <a:solidFill>
                  <a:schemeClr val="tx1">
                    <a:tint val="75000"/>
                  </a:schemeClr>
                </a:solidFill>
              </a:defRPr>
            </a:lvl5pPr>
            <a:lvl6pPr marL="3047696" indent="0" algn="ctr">
              <a:buNone/>
              <a:defRPr>
                <a:solidFill>
                  <a:schemeClr val="tx1">
                    <a:tint val="75000"/>
                  </a:schemeClr>
                </a:solidFill>
              </a:defRPr>
            </a:lvl6pPr>
            <a:lvl7pPr marL="3657235" indent="0" algn="ctr">
              <a:buNone/>
              <a:defRPr>
                <a:solidFill>
                  <a:schemeClr val="tx1">
                    <a:tint val="75000"/>
                  </a:schemeClr>
                </a:solidFill>
              </a:defRPr>
            </a:lvl7pPr>
            <a:lvl8pPr marL="4266773" indent="0" algn="ctr">
              <a:buNone/>
              <a:defRPr>
                <a:solidFill>
                  <a:schemeClr val="tx1">
                    <a:tint val="75000"/>
                  </a:schemeClr>
                </a:solidFill>
              </a:defRPr>
            </a:lvl8pPr>
            <a:lvl9pPr marL="4876313" indent="0" algn="ctr">
              <a:buNone/>
              <a:defRPr>
                <a:solidFill>
                  <a:schemeClr val="tx1">
                    <a:tint val="75000"/>
                  </a:schemeClr>
                </a:solidFill>
              </a:defRPr>
            </a:lvl9pPr>
          </a:lstStyle>
          <a:p>
            <a:r>
              <a:rPr lang="en-US"/>
              <a:t>Click to edit Master subtitle style</a:t>
            </a:r>
          </a:p>
        </p:txBody>
      </p:sp>
      <p:sp>
        <p:nvSpPr>
          <p:cNvPr id="25" name="Rectangle 24"/>
          <p:cNvSpPr/>
          <p:nvPr/>
        </p:nvSpPr>
        <p:spPr>
          <a:xfrm>
            <a:off x="0" y="6553200"/>
            <a:ext cx="12192000"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9" tIns="60954" rIns="121909" bIns="60954" rtlCol="0" anchor="ctr"/>
          <a:lstStyle/>
          <a:p>
            <a:pPr algn="ctr"/>
            <a:endParaRPr lang="en-US">
              <a:latin typeface="Arial" panose="020B0604020202020204" pitchFamily="34" charset="0"/>
              <a:cs typeface="Arial" panose="020B0604020202020204" pitchFamily="34" charset="0"/>
            </a:endParaRPr>
          </a:p>
        </p:txBody>
      </p:sp>
      <p:sp>
        <p:nvSpPr>
          <p:cNvPr id="26" name="TextBox 25"/>
          <p:cNvSpPr txBox="1"/>
          <p:nvPr/>
        </p:nvSpPr>
        <p:spPr>
          <a:xfrm>
            <a:off x="203200" y="6563260"/>
            <a:ext cx="6908800" cy="284681"/>
          </a:xfrm>
          <a:prstGeom prst="rect">
            <a:avLst/>
          </a:prstGeom>
          <a:noFill/>
        </p:spPr>
        <p:txBody>
          <a:bodyPr wrap="square" lIns="121909" tIns="60954" rIns="121909" bIns="60954" rtlCol="0" anchor="ctr">
            <a:spAutoFit/>
          </a:bodyPr>
          <a:lstStyle/>
          <a:p>
            <a:r>
              <a:rPr lang="en-US" sz="1050" b="0" i="0" kern="1200">
                <a:solidFill>
                  <a:schemeClr val="bg1"/>
                </a:solidFill>
                <a:effectLst/>
                <a:latin typeface="Arial" panose="020B0604020202020204" pitchFamily="34" charset="0"/>
                <a:ea typeface="Verdana" pitchFamily="34" charset="0"/>
                <a:cs typeface="Arial" panose="020B0604020202020204" pitchFamily="34" charset="0"/>
              </a:rPr>
              <a:t>Copyright © 2021</a:t>
            </a:r>
            <a:r>
              <a:rPr lang="en-US" sz="1050" b="0" i="0" kern="1200" baseline="0">
                <a:solidFill>
                  <a:schemeClr val="bg1"/>
                </a:solidFill>
                <a:effectLst/>
                <a:latin typeface="Arial" panose="020B0604020202020204" pitchFamily="34" charset="0"/>
                <a:ea typeface="Verdana" pitchFamily="34" charset="0"/>
                <a:cs typeface="Arial" panose="020B0604020202020204" pitchFamily="34" charset="0"/>
              </a:rPr>
              <a:t> </a:t>
            </a:r>
            <a:r>
              <a:rPr lang="en-US" sz="1050" b="0" i="0" kern="1200">
                <a:solidFill>
                  <a:schemeClr val="bg1"/>
                </a:solidFill>
                <a:effectLst/>
                <a:latin typeface="Arial" panose="020B0604020202020204" pitchFamily="34" charset="0"/>
                <a:ea typeface="Verdana" pitchFamily="34" charset="0"/>
                <a:cs typeface="Arial" panose="020B0604020202020204" pitchFamily="34" charset="0"/>
              </a:rPr>
              <a:t>World Wide Technology, Inc. All rights reserved.</a:t>
            </a:r>
          </a:p>
        </p:txBody>
      </p:sp>
      <p:pic>
        <p:nvPicPr>
          <p:cNvPr id="5" name="Picture 4">
            <a:extLst>
              <a:ext uri="{FF2B5EF4-FFF2-40B4-BE49-F238E27FC236}">
                <a16:creationId xmlns:a16="http://schemas.microsoft.com/office/drawing/2014/main" id="{E97ECB33-87CA-8F45-9539-C9FA23FE6F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646" y="1580275"/>
            <a:ext cx="5591907" cy="613387"/>
          </a:xfrm>
          <a:prstGeom prst="rect">
            <a:avLst/>
          </a:prstGeom>
        </p:spPr>
      </p:pic>
    </p:spTree>
    <p:extLst>
      <p:ext uri="{BB962C8B-B14F-4D97-AF65-F5344CB8AC3E}">
        <p14:creationId xmlns:p14="http://schemas.microsoft.com/office/powerpoint/2010/main" val="3158587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3 - Title and bod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8"/>
            <a:ext cx="10970683" cy="613258"/>
          </a:xfrm>
          <a:prstGeom prst="rect">
            <a:avLst/>
          </a:prstGeom>
        </p:spPr>
        <p:txBody>
          <a:bodyPr>
            <a:noAutofit/>
          </a:bodyPr>
          <a:lstStyle>
            <a:lvl1pPr algn="l">
              <a:defRPr sz="2800" b="1" i="0" cap="none" baseline="0">
                <a:solidFill>
                  <a:schemeClr val="tx2"/>
                </a:solidFill>
                <a:latin typeface="Arial" panose="020B0604020202020204" pitchFamily="34" charset="0"/>
                <a:cs typeface="Arial" pitchFamily="34" charset="0"/>
              </a:defRPr>
            </a:lvl1pPr>
          </a:lstStyle>
          <a:p>
            <a:r>
              <a:rPr lang="en-US"/>
              <a:t>Click here to insert title</a:t>
            </a:r>
          </a:p>
        </p:txBody>
      </p:sp>
      <p:sp>
        <p:nvSpPr>
          <p:cNvPr id="4" name="Text Placeholder 3">
            <a:extLst>
              <a:ext uri="{FF2B5EF4-FFF2-40B4-BE49-F238E27FC236}">
                <a16:creationId xmlns:a16="http://schemas.microsoft.com/office/drawing/2014/main" id="{E0CB8754-04A6-B646-8340-00FF4A8E6D41}"/>
              </a:ext>
            </a:extLst>
          </p:cNvPr>
          <p:cNvSpPr>
            <a:spLocks noGrp="1"/>
          </p:cNvSpPr>
          <p:nvPr>
            <p:ph type="body" sz="quarter" idx="10"/>
          </p:nvPr>
        </p:nvSpPr>
        <p:spPr>
          <a:xfrm>
            <a:off x="720725" y="1357313"/>
            <a:ext cx="10860088" cy="5043487"/>
          </a:xfrm>
          <a:prstGeom prst="rect">
            <a:avLst/>
          </a:prstGeom>
        </p:spPr>
        <p:txBody>
          <a:bodyPr/>
          <a:lstStyle>
            <a:lvl1pPr marL="0" indent="0">
              <a:buNone/>
              <a:defRPr sz="2000" b="1">
                <a:solidFill>
                  <a:schemeClr val="tx1"/>
                </a:solidFill>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buFont typeface="AppleSymbols" panose="02000000000000000000" pitchFamily="2" charset="-79"/>
              <a:buChar char="⎼"/>
              <a:defRPr sz="2000">
                <a:solidFill>
                  <a:schemeClr val="tx1"/>
                </a:solidFill>
                <a:latin typeface="Arial" panose="020B0604020202020204" pitchFamily="34" charset="0"/>
                <a:cs typeface="Arial" panose="020B0604020202020204" pitchFamily="34" charset="0"/>
              </a:defRPr>
            </a:lvl3pPr>
            <a:lvl4pPr>
              <a:defRPr sz="2000">
                <a:solidFill>
                  <a:schemeClr val="tx1"/>
                </a:solidFill>
                <a:latin typeface="Arial" panose="020B0604020202020204" pitchFamily="34" charset="0"/>
                <a:cs typeface="Arial" panose="020B0604020202020204" pitchFamily="34" charset="0"/>
              </a:defRPr>
            </a:lvl4pPr>
            <a:lvl5pPr>
              <a:defRPr sz="200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05DC36EF-46CB-A94E-B753-49EBB82EF70F}"/>
              </a:ext>
            </a:extLst>
          </p:cNvPr>
          <p:cNvSpPr>
            <a:spLocks noGrp="1"/>
          </p:cNvSpPr>
          <p:nvPr>
            <p:ph sz="quarter" idx="11" hasCustomPrompt="1"/>
          </p:nvPr>
        </p:nvSpPr>
        <p:spPr>
          <a:xfrm>
            <a:off x="208541" y="6525491"/>
            <a:ext cx="11609386" cy="235527"/>
          </a:xfrm>
          <a:prstGeom prst="rect">
            <a:avLst/>
          </a:prstGeom>
        </p:spPr>
        <p:txBody>
          <a:bodyPr anchor="b"/>
          <a:lstStyle>
            <a:lvl1pPr marL="0" indent="0">
              <a:buNone/>
              <a:defRPr sz="1100">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18006482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2-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8"/>
            <a:ext cx="10970683" cy="613258"/>
          </a:xfrm>
          <a:prstGeom prst="rect">
            <a:avLst/>
          </a:prstGeom>
        </p:spPr>
        <p:txBody>
          <a:bodyPr>
            <a:noAutofit/>
          </a:bodyPr>
          <a:lstStyle>
            <a:lvl1pPr algn="l">
              <a:defRPr sz="2800" b="1" i="0" cap="none" baseline="0">
                <a:solidFill>
                  <a:schemeClr val="tx2"/>
                </a:solidFill>
                <a:latin typeface="Arial" panose="020B0604020202020204" pitchFamily="34" charset="0"/>
                <a:cs typeface="Arial" pitchFamily="34" charset="0"/>
              </a:defRPr>
            </a:lvl1pPr>
          </a:lstStyle>
          <a:p>
            <a:r>
              <a:rPr lang="en-US"/>
              <a:t>Click here to add title</a:t>
            </a:r>
          </a:p>
        </p:txBody>
      </p:sp>
      <p:sp>
        <p:nvSpPr>
          <p:cNvPr id="7" name="Content Placeholder 6">
            <a:extLst>
              <a:ext uri="{FF2B5EF4-FFF2-40B4-BE49-F238E27FC236}">
                <a16:creationId xmlns:a16="http://schemas.microsoft.com/office/drawing/2014/main" id="{9E448B19-0CB4-3043-9B1D-AE5E1E187FC5}"/>
              </a:ext>
            </a:extLst>
          </p:cNvPr>
          <p:cNvSpPr>
            <a:spLocks noGrp="1"/>
          </p:cNvSpPr>
          <p:nvPr>
            <p:ph sz="quarter" idx="11" hasCustomPrompt="1"/>
          </p:nvPr>
        </p:nvSpPr>
        <p:spPr>
          <a:xfrm>
            <a:off x="208541" y="6525491"/>
            <a:ext cx="11650950" cy="235527"/>
          </a:xfrm>
          <a:prstGeom prst="rect">
            <a:avLst/>
          </a:prstGeom>
        </p:spPr>
        <p:txBody>
          <a:bodyPr anchor="b"/>
          <a:lstStyle>
            <a:lvl1pPr marL="0" indent="0">
              <a:buNone/>
              <a:defRPr sz="1100">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23538656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culture imag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3A7B6F4-6436-F242-8F6A-DD1937B4E77D}"/>
              </a:ext>
            </a:extLst>
          </p:cNvPr>
          <p:cNvGrpSpPr/>
          <p:nvPr/>
        </p:nvGrpSpPr>
        <p:grpSpPr>
          <a:xfrm>
            <a:off x="4369" y="-1"/>
            <a:ext cx="12187631" cy="6858001"/>
            <a:chOff x="8739" y="-1"/>
            <a:chExt cx="24378435"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67743" y="-1"/>
              <a:ext cx="21019431" cy="13716001"/>
            </a:xfrm>
            <a:prstGeom prst="rect">
              <a:avLst/>
            </a:prstGeom>
          </p:spPr>
        </p:pic>
        <p:pic>
          <p:nvPicPr>
            <p:cNvPr id="10" name="Picture 9">
              <a:extLst>
                <a:ext uri="{FF2B5EF4-FFF2-40B4-BE49-F238E27FC236}">
                  <a16:creationId xmlns:a16="http://schemas.microsoft.com/office/drawing/2014/main" id="{3F58673A-3513-5743-958C-9C412BB83FA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739" y="5723738"/>
              <a:ext cx="7992261" cy="7992261"/>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8739"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12F8B860-788E-C94C-8B7F-A0F8612C5C77}"/>
              </a:ext>
            </a:extLst>
          </p:cNvPr>
          <p:cNvPicPr>
            <a:picLocks noChangeAspect="1"/>
          </p:cNvPicPr>
          <p:nvPr/>
        </p:nvPicPr>
        <p:blipFill rotWithShape="1">
          <a:blip r:embed="rId5">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706637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lvl1pPr>
              <a:defRPr>
                <a:latin typeface="+mn-lt"/>
              </a:defRPr>
            </a:lvl1pPr>
          </a:lstStyle>
          <a:p>
            <a:fld id="{30C47768-7B87-4333-AB29-62AF06BDECD9}" type="slidenum">
              <a:rPr lang="en-US" smtClean="0"/>
              <a:t>‹#›</a:t>
            </a:fld>
            <a:endParaRPr lang="en-US"/>
          </a:p>
        </p:txBody>
      </p:sp>
      <p:sp>
        <p:nvSpPr>
          <p:cNvPr id="7" name="Text Placeholder 6"/>
          <p:cNvSpPr>
            <a:spLocks noGrp="1"/>
          </p:cNvSpPr>
          <p:nvPr>
            <p:ph type="body" sz="quarter" idx="13"/>
          </p:nvPr>
        </p:nvSpPr>
        <p:spPr>
          <a:xfrm>
            <a:off x="489025" y="1139826"/>
            <a:ext cx="11214026" cy="4811713"/>
          </a:xfrm>
        </p:spPr>
        <p:txBody>
          <a:bodyPr/>
          <a:lstStyle>
            <a:lvl1pPr>
              <a:defRPr sz="1800">
                <a:latin typeface="ATT Aleck Sans" panose="020B0503020203020204" pitchFamily="34" charset="0"/>
                <a:cs typeface="ATT Aleck Sans" panose="020B0503020203020204" pitchFamily="34" charset="0"/>
              </a:defRPr>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p:nvPr>
        </p:nvSpPr>
        <p:spPr>
          <a:xfrm>
            <a:off x="491067" y="522779"/>
            <a:ext cx="11211984" cy="342206"/>
          </a:xfrm>
        </p:spPr>
        <p:txBody>
          <a:bodyPr/>
          <a:lstStyle>
            <a:lvl1pPr>
              <a:defRPr sz="2000">
                <a:solidFill>
                  <a:schemeClr val="tx2"/>
                </a:solidFill>
              </a:defRPr>
            </a:lvl1pPr>
          </a:lstStyle>
          <a:p>
            <a:r>
              <a:rPr lang="en-US"/>
              <a:t>Click to edit Master title style</a:t>
            </a:r>
          </a:p>
        </p:txBody>
      </p:sp>
      <p:cxnSp>
        <p:nvCxnSpPr>
          <p:cNvPr id="5" name="Straight Connector 4"/>
          <p:cNvCxnSpPr/>
          <p:nvPr/>
        </p:nvCxnSpPr>
        <p:spPr>
          <a:xfrm>
            <a:off x="483038" y="901713"/>
            <a:ext cx="11250050" cy="0"/>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6197000"/>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break with log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8C4F2-B7A3-964A-B48C-FCAC7BAAB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79" y="1567"/>
            <a:ext cx="12184841" cy="6854866"/>
          </a:xfrm>
          <a:prstGeom prst="rect">
            <a:avLst/>
          </a:prstGeom>
        </p:spPr>
      </p:pic>
      <p:sp>
        <p:nvSpPr>
          <p:cNvPr id="2" name="Title 1"/>
          <p:cNvSpPr>
            <a:spLocks noGrp="1"/>
          </p:cNvSpPr>
          <p:nvPr>
            <p:ph type="title"/>
          </p:nvPr>
        </p:nvSpPr>
        <p:spPr>
          <a:xfrm>
            <a:off x="831850" y="1598073"/>
            <a:ext cx="10515600" cy="1500187"/>
          </a:xfrm>
        </p:spPr>
        <p:txBody>
          <a:bodyPr anchor="b">
            <a:noAutofit/>
          </a:bodyPr>
          <a:lstStyle>
            <a:lvl1pPr algn="ctr">
              <a:spcBef>
                <a:spcPts val="0"/>
              </a:spcBef>
              <a:defRPr sz="4799">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3319126"/>
            <a:ext cx="10515600" cy="1306309"/>
          </a:xfrm>
        </p:spPr>
        <p:txBody>
          <a:bodyPr>
            <a:noAutofit/>
          </a:bodyPr>
          <a:lstStyle>
            <a:lvl1pPr marL="0" indent="0" algn="ctr">
              <a:spcBef>
                <a:spcPts val="0"/>
              </a:spcBef>
              <a:buNone/>
              <a:defRPr sz="2000">
                <a:solidFill>
                  <a:schemeClr val="bg2"/>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t>Click to edit Master text styles</a:t>
            </a:r>
          </a:p>
        </p:txBody>
      </p:sp>
      <p:pic>
        <p:nvPicPr>
          <p:cNvPr id="8" name="Picture 7" descr="Graphical user interface, text&#10;&#10;Description automatically generated">
            <a:extLst>
              <a:ext uri="{FF2B5EF4-FFF2-40B4-BE49-F238E27FC236}">
                <a16:creationId xmlns:a16="http://schemas.microsoft.com/office/drawing/2014/main" id="{99017C11-1086-6B49-95E7-3ED01C56F8CB}"/>
              </a:ext>
            </a:extLst>
          </p:cNvPr>
          <p:cNvPicPr>
            <a:picLocks noChangeAspect="1"/>
          </p:cNvPicPr>
          <p:nvPr/>
        </p:nvPicPr>
        <p:blipFill rotWithShape="1">
          <a:blip r:embed="rId3">
            <a:extLst>
              <a:ext uri="{28A0092B-C50C-407E-A947-70E740481C1C}">
                <a14:useLocalDpi xmlns:a14="http://schemas.microsoft.com/office/drawing/2010/main" val="0"/>
              </a:ext>
            </a:extLst>
          </a:blip>
          <a:srcRect l="8085" t="20608" r="8339" b="34816"/>
          <a:stretch/>
        </p:blipFill>
        <p:spPr>
          <a:xfrm>
            <a:off x="4949208" y="5156189"/>
            <a:ext cx="2293584" cy="502769"/>
          </a:xfrm>
          <a:prstGeom prst="rect">
            <a:avLst/>
          </a:prstGeom>
        </p:spPr>
      </p:pic>
    </p:spTree>
    <p:extLst>
      <p:ext uri="{BB962C8B-B14F-4D97-AF65-F5344CB8AC3E}">
        <p14:creationId xmlns:p14="http://schemas.microsoft.com/office/powerpoint/2010/main" val="3794784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2pPr>
              <a:defRPr b="0" i="0"/>
            </a:lvl2pPr>
            <a:lvl3pPr marL="514338" indent="-230182">
              <a:buFont typeface="Graphik" panose="020B0503030202060203" pitchFamily="34" charset="0"/>
              <a:buChar char="–"/>
              <a:defRPr b="0" i="0"/>
            </a:lvl3pPr>
            <a:lvl5pPr marL="857229" indent="-177796">
              <a:buFont typeface="Graphik" panose="020B0503030202060203"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20"/>
          </p:nvPr>
        </p:nvSpPr>
        <p:spPr/>
        <p:txBody>
          <a:bodyPr/>
          <a:lstStyle>
            <a:lvl1pPr>
              <a:defRPr b="0" i="0"/>
            </a:lvl1pPr>
          </a:lstStyle>
          <a:p>
            <a:endParaRPr lang="en-US"/>
          </a:p>
        </p:txBody>
      </p:sp>
      <p:sp>
        <p:nvSpPr>
          <p:cNvPr id="4" name="Slide Number Placeholder 3"/>
          <p:cNvSpPr>
            <a:spLocks noGrp="1"/>
          </p:cNvSpPr>
          <p:nvPr>
            <p:ph type="sldNum" sz="quarter" idx="21"/>
          </p:nvPr>
        </p:nvSpPr>
        <p:spPr/>
        <p:txBody>
          <a:bodyPr/>
          <a:lstStyle>
            <a:lvl1pPr>
              <a:defRPr b="0" i="0"/>
            </a:lvl1pPr>
          </a:lstStyle>
          <a:p>
            <a:fld id="{30C47768-7B87-4333-AB29-62AF06BDECD9}" type="slidenum">
              <a:rPr lang="en-US" smtClean="0"/>
              <a:t>‹#›</a:t>
            </a:fld>
            <a:endParaRPr lang="en-US"/>
          </a:p>
        </p:txBody>
      </p:sp>
    </p:spTree>
    <p:extLst>
      <p:ext uri="{BB962C8B-B14F-4D97-AF65-F5344CB8AC3E}">
        <p14:creationId xmlns:p14="http://schemas.microsoft.com/office/powerpoint/2010/main" val="954997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break without log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8C4F2-B7A3-964A-B48C-FCAC7BAAB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79" y="1567"/>
            <a:ext cx="12184841" cy="6854866"/>
          </a:xfrm>
          <a:prstGeom prst="rect">
            <a:avLst/>
          </a:prstGeom>
        </p:spPr>
      </p:pic>
      <p:sp>
        <p:nvSpPr>
          <p:cNvPr id="2" name="Title 1"/>
          <p:cNvSpPr>
            <a:spLocks noGrp="1"/>
          </p:cNvSpPr>
          <p:nvPr>
            <p:ph type="title"/>
          </p:nvPr>
        </p:nvSpPr>
        <p:spPr>
          <a:xfrm>
            <a:off x="831850" y="1598073"/>
            <a:ext cx="10515600" cy="1500187"/>
          </a:xfrm>
        </p:spPr>
        <p:txBody>
          <a:bodyPr anchor="b">
            <a:noAutofit/>
          </a:bodyPr>
          <a:lstStyle>
            <a:lvl1pPr algn="ctr">
              <a:spcBef>
                <a:spcPts val="0"/>
              </a:spcBef>
              <a:defRPr sz="4799">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3319126"/>
            <a:ext cx="10515600" cy="1741972"/>
          </a:xfrm>
        </p:spPr>
        <p:txBody>
          <a:bodyPr>
            <a:noAutofit/>
          </a:bodyPr>
          <a:lstStyle>
            <a:lvl1pPr marL="0" indent="0" algn="ctr">
              <a:spcBef>
                <a:spcPts val="0"/>
              </a:spcBef>
              <a:buNone/>
              <a:defRPr sz="2000">
                <a:solidFill>
                  <a:schemeClr val="bg2"/>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169510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ontent with white background an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CE5E871A-287F-4448-96C3-7B18B6F646E8}"/>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59054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tent with white background and trim">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5887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Content on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860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Content with gray background and lo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331397FE-DEA1-6D44-9EA0-08CAF10EDF33}"/>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64158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Content with gray background and tri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spcBef>
                <a:spcPts val="0"/>
              </a:spcBef>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03577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9D7B91C-A6EE-B2F4-3DDB-A84D1A1C839A}"/>
              </a:ext>
            </a:extLst>
          </p:cNvPr>
          <p:cNvGraphicFramePr>
            <a:graphicFrameLocks noChangeAspect="1"/>
          </p:cNvGraphicFramePr>
          <p:nvPr userDrawn="1">
            <p:custDataLst>
              <p:tags r:id="rId32"/>
            </p:custDataLst>
            <p:extLst>
              <p:ext uri="{D42A27DB-BD31-4B8C-83A1-F6EECF244321}">
                <p14:modId xmlns:p14="http://schemas.microsoft.com/office/powerpoint/2010/main" val="10446927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3" imgW="333" imgH="336" progId="TCLayout.ActiveDocument.1">
                  <p:embed/>
                </p:oleObj>
              </mc:Choice>
              <mc:Fallback>
                <p:oleObj name="think-cell Slide" r:id="rId33" imgW="333" imgH="336" progId="TCLayout.ActiveDocument.1">
                  <p:embed/>
                  <p:pic>
                    <p:nvPicPr>
                      <p:cNvPr id="8" name="Object 7" hidden="1">
                        <a:extLst>
                          <a:ext uri="{FF2B5EF4-FFF2-40B4-BE49-F238E27FC236}">
                            <a16:creationId xmlns:a16="http://schemas.microsoft.com/office/drawing/2014/main" id="{49D7B91C-A6EE-B2F4-3DDB-A84D1A1C839A}"/>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838200" y="365126"/>
            <a:ext cx="10515600" cy="811922"/>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838200" y="1410511"/>
            <a:ext cx="10515600" cy="476645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2C386F-201B-4116-877F-6C3DF1F1CF7D}" type="datetimeFigureOut">
              <a:rPr lang="en-US" smtClean="0"/>
              <a:t>7/30/2023</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C47768-7B87-4333-AB29-62AF06BDECD9}" type="slidenum">
              <a:rPr lang="en-US" smtClean="0"/>
              <a:t>‹#›</a:t>
            </a:fld>
            <a:endParaRPr lang="en-US"/>
          </a:p>
        </p:txBody>
      </p:sp>
    </p:spTree>
    <p:extLst>
      <p:ext uri="{BB962C8B-B14F-4D97-AF65-F5344CB8AC3E}">
        <p14:creationId xmlns:p14="http://schemas.microsoft.com/office/powerpoint/2010/main" val="3572656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9" r:id="rId25"/>
    <p:sldLayoutId id="2147483690" r:id="rId26"/>
    <p:sldLayoutId id="2147483691" r:id="rId27"/>
    <p:sldLayoutId id="2147483692" r:id="rId28"/>
    <p:sldLayoutId id="2147483693" r:id="rId29"/>
    <p:sldLayoutId id="2147483694" r:id="rId30"/>
  </p:sldLayoutIdLst>
  <p:txStyles>
    <p:titleStyle>
      <a:lvl1pPr algn="l" defTabSz="914217" rtl="0" eaLnBrk="1" latinLnBrk="0" hangingPunct="1">
        <a:lnSpc>
          <a:spcPct val="100000"/>
        </a:lnSpc>
        <a:spcBef>
          <a:spcPct val="0"/>
        </a:spcBef>
        <a:buNone/>
        <a:defRPr sz="3299" kern="1200">
          <a:solidFill>
            <a:srgbClr val="333333"/>
          </a:solidFill>
          <a:latin typeface="Arial" panose="020B0604020202020204" pitchFamily="34" charset="0"/>
          <a:ea typeface="+mj-ea"/>
          <a:cs typeface="Arial" panose="020B0604020202020204" pitchFamily="34" charset="0"/>
        </a:defRPr>
      </a:lvl1pPr>
    </p:titleStyle>
    <p:bodyStyle>
      <a:lvl1pPr marL="228554" indent="-228554" algn="l" defTabSz="914217" rtl="0" eaLnBrk="1" latinLnBrk="0" hangingPunct="1">
        <a:lnSpc>
          <a:spcPct val="100000"/>
        </a:lnSpc>
        <a:spcBef>
          <a:spcPts val="0"/>
        </a:spcBef>
        <a:spcAft>
          <a:spcPts val="600"/>
        </a:spcAft>
        <a:buFont typeface="Arial" panose="020B0604020202020204" pitchFamily="34" charset="0"/>
        <a:buChar char="•"/>
        <a:defRPr sz="2200" kern="1200">
          <a:solidFill>
            <a:srgbClr val="333333"/>
          </a:solidFill>
          <a:latin typeface="Arial" panose="020B0604020202020204" pitchFamily="34" charset="0"/>
          <a:ea typeface="+mn-ea"/>
          <a:cs typeface="Arial" panose="020B0604020202020204" pitchFamily="34" charset="0"/>
        </a:defRPr>
      </a:lvl1pPr>
      <a:lvl2pPr marL="685663" indent="-228554" algn="l" defTabSz="914217" rtl="0" eaLnBrk="1" latinLnBrk="0" hangingPunct="1">
        <a:lnSpc>
          <a:spcPct val="100000"/>
        </a:lnSpc>
        <a:spcBef>
          <a:spcPts val="0"/>
        </a:spcBef>
        <a:spcAft>
          <a:spcPts val="600"/>
        </a:spcAft>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771" indent="-228554" algn="l" defTabSz="914217" rtl="0" eaLnBrk="1" latinLnBrk="0" hangingPunct="1">
        <a:lnSpc>
          <a:spcPct val="100000"/>
        </a:lnSpc>
        <a:spcBef>
          <a:spcPts val="0"/>
        </a:spcBef>
        <a:spcAft>
          <a:spcPts val="600"/>
        </a:spcAft>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3pPr>
      <a:lvl4pPr marL="1599880"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4pPr>
      <a:lvl5pPr marL="2056989"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 Id="rId6" Type="http://schemas.microsoft.com/office/2007/relationships/hdphoto" Target="../media/hdphoto2.wdp"/><Relationship Id="rId5" Type="http://schemas.openxmlformats.org/officeDocument/2006/relationships/image" Target="../media/image20.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5.xml"/><Relationship Id="rId1" Type="http://schemas.openxmlformats.org/officeDocument/2006/relationships/tags" Target="../tags/tag6.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D0B0F2-4309-45A3-A99E-4F152CEFF5E6}"/>
              </a:ext>
            </a:extLst>
          </p:cNvPr>
          <p:cNvSpPr>
            <a:spLocks noGrp="1"/>
          </p:cNvSpPr>
          <p:nvPr>
            <p:ph type="ctrTitle"/>
          </p:nvPr>
        </p:nvSpPr>
        <p:spPr>
          <a:xfrm>
            <a:off x="794521" y="2508718"/>
            <a:ext cx="7375650" cy="1655763"/>
          </a:xfrm>
        </p:spPr>
        <p:txBody>
          <a:bodyPr/>
          <a:lstStyle/>
          <a:p>
            <a:r>
              <a:rPr lang="en-US" b="1" dirty="0"/>
              <a:t>Aurum Mining Corporation (AMC) </a:t>
            </a:r>
            <a:br>
              <a:rPr lang="en-US" dirty="0"/>
            </a:br>
            <a:r>
              <a:rPr lang="en-US" sz="2000" dirty="0"/>
              <a:t>Empowering the Health &amp; Safety organization</a:t>
            </a:r>
            <a:endParaRPr lang="en-US" sz="2800" dirty="0"/>
          </a:p>
        </p:txBody>
      </p:sp>
      <p:sp>
        <p:nvSpPr>
          <p:cNvPr id="6" name="Subtitle 5">
            <a:extLst>
              <a:ext uri="{FF2B5EF4-FFF2-40B4-BE49-F238E27FC236}">
                <a16:creationId xmlns:a16="http://schemas.microsoft.com/office/drawing/2014/main" id="{BE993E83-2AA5-459F-B4CB-E9A02A8098F7}"/>
              </a:ext>
            </a:extLst>
          </p:cNvPr>
          <p:cNvSpPr>
            <a:spLocks noGrp="1"/>
          </p:cNvSpPr>
          <p:nvPr>
            <p:ph type="subTitle" idx="1"/>
          </p:nvPr>
        </p:nvSpPr>
        <p:spPr>
          <a:xfrm>
            <a:off x="794521" y="4256556"/>
            <a:ext cx="7375650" cy="1655762"/>
          </a:xfrm>
        </p:spPr>
        <p:txBody>
          <a:bodyPr/>
          <a:lstStyle/>
          <a:p>
            <a:r>
              <a:rPr lang="en-US" dirty="0"/>
              <a:t>Trilytics’23 Conclave Case Study</a:t>
            </a:r>
          </a:p>
        </p:txBody>
      </p:sp>
      <p:sp>
        <p:nvSpPr>
          <p:cNvPr id="2" name="TextBox 1">
            <a:extLst>
              <a:ext uri="{FF2B5EF4-FFF2-40B4-BE49-F238E27FC236}">
                <a16:creationId xmlns:a16="http://schemas.microsoft.com/office/drawing/2014/main" id="{6C15067E-60FB-80F6-A5A1-99E1B886FCA1}"/>
              </a:ext>
            </a:extLst>
          </p:cNvPr>
          <p:cNvSpPr txBox="1"/>
          <p:nvPr/>
        </p:nvSpPr>
        <p:spPr>
          <a:xfrm>
            <a:off x="867266" y="4949072"/>
            <a:ext cx="4864231" cy="646331"/>
          </a:xfrm>
          <a:prstGeom prst="rect">
            <a:avLst/>
          </a:prstGeom>
          <a:noFill/>
        </p:spPr>
        <p:txBody>
          <a:bodyPr wrap="square" rtlCol="0">
            <a:spAutoFit/>
          </a:bodyPr>
          <a:lstStyle/>
          <a:p>
            <a:r>
              <a:rPr lang="en-US" sz="3600" dirty="0">
                <a:solidFill>
                  <a:schemeClr val="bg1"/>
                </a:solidFill>
                <a:latin typeface="Freestyle Script" panose="030804020302050B0404" pitchFamily="66" charset="0"/>
              </a:rPr>
              <a:t>Team :</a:t>
            </a:r>
            <a:r>
              <a:rPr lang="en-US" sz="2400" dirty="0">
                <a:solidFill>
                  <a:schemeClr val="bg1"/>
                </a:solidFill>
                <a:latin typeface="Freestyle Script" panose="030804020302050B0404" pitchFamily="66" charset="0"/>
              </a:rPr>
              <a:t> </a:t>
            </a:r>
            <a:r>
              <a:rPr lang="en-US" sz="3600" dirty="0">
                <a:solidFill>
                  <a:schemeClr val="bg1"/>
                </a:solidFill>
                <a:latin typeface="Bookman Old Style" panose="02050604050505020204" pitchFamily="18" charset="0"/>
              </a:rPr>
              <a:t>LeZit JanBi</a:t>
            </a:r>
            <a:endParaRPr lang="en-IN" sz="3600" dirty="0">
              <a:solidFill>
                <a:schemeClr val="bg1"/>
              </a:solidFill>
              <a:latin typeface="Bookman Old Style" panose="02050604050505020204" pitchFamily="18" charset="0"/>
            </a:endParaRPr>
          </a:p>
        </p:txBody>
      </p:sp>
      <p:sp>
        <p:nvSpPr>
          <p:cNvPr id="4" name="TextBox 3">
            <a:extLst>
              <a:ext uri="{FF2B5EF4-FFF2-40B4-BE49-F238E27FC236}">
                <a16:creationId xmlns:a16="http://schemas.microsoft.com/office/drawing/2014/main" id="{9280FCBD-1099-30AA-58EA-59EAC6B6C298}"/>
              </a:ext>
            </a:extLst>
          </p:cNvPr>
          <p:cNvSpPr txBox="1"/>
          <p:nvPr/>
        </p:nvSpPr>
        <p:spPr>
          <a:xfrm>
            <a:off x="1951348" y="5595403"/>
            <a:ext cx="2375554" cy="1015663"/>
          </a:xfrm>
          <a:prstGeom prst="rect">
            <a:avLst/>
          </a:prstGeom>
          <a:noFill/>
        </p:spPr>
        <p:txBody>
          <a:bodyPr wrap="square" rtlCol="0">
            <a:spAutoFit/>
          </a:bodyPr>
          <a:lstStyle/>
          <a:p>
            <a:pPr marL="342900" indent="-342900">
              <a:buFont typeface="Wingdings" panose="05000000000000000000" pitchFamily="2" charset="2"/>
              <a:buChar char="v"/>
            </a:pPr>
            <a:r>
              <a:rPr lang="en-US" sz="2000" dirty="0">
                <a:solidFill>
                  <a:schemeClr val="bg1"/>
                </a:solidFill>
              </a:rPr>
              <a:t>Srijan Rit</a:t>
            </a:r>
          </a:p>
          <a:p>
            <a:pPr marL="342900" indent="-342900">
              <a:buFont typeface="Wingdings" panose="05000000000000000000" pitchFamily="2" charset="2"/>
              <a:buChar char="v"/>
            </a:pPr>
            <a:r>
              <a:rPr lang="en-US" sz="2000" dirty="0">
                <a:solidFill>
                  <a:schemeClr val="bg1"/>
                </a:solidFill>
              </a:rPr>
              <a:t>Anirban Dey</a:t>
            </a:r>
          </a:p>
          <a:p>
            <a:pPr marL="342900" indent="-342900">
              <a:buFont typeface="Wingdings" panose="05000000000000000000" pitchFamily="2" charset="2"/>
              <a:buChar char="v"/>
            </a:pPr>
            <a:r>
              <a:rPr lang="en-US" sz="2000" dirty="0">
                <a:solidFill>
                  <a:schemeClr val="bg1"/>
                </a:solidFill>
              </a:rPr>
              <a:t>Bidit Sadhukhan</a:t>
            </a:r>
            <a:endParaRPr lang="en-IN" sz="2000" dirty="0">
              <a:solidFill>
                <a:schemeClr val="bg1"/>
              </a:solidFill>
            </a:endParaRPr>
          </a:p>
        </p:txBody>
      </p:sp>
    </p:spTree>
    <p:custDataLst>
      <p:tags r:id="rId1"/>
    </p:custDataLst>
    <p:extLst>
      <p:ext uri="{BB962C8B-B14F-4D97-AF65-F5344CB8AC3E}">
        <p14:creationId xmlns:p14="http://schemas.microsoft.com/office/powerpoint/2010/main" val="377883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2D14253-A419-B445-D084-2B14E007BF24}"/>
              </a:ext>
            </a:extLst>
          </p:cNvPr>
          <p:cNvGraphicFramePr>
            <a:graphicFrameLocks noChangeAspect="1"/>
          </p:cNvGraphicFramePr>
          <p:nvPr>
            <p:custDataLst>
              <p:tags r:id="rId1"/>
            </p:custDataLst>
            <p:extLst>
              <p:ext uri="{D42A27DB-BD31-4B8C-83A1-F6EECF244321}">
                <p14:modId xmlns:p14="http://schemas.microsoft.com/office/powerpoint/2010/main" val="1116381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33" imgH="336" progId="TCLayout.ActiveDocument.1">
                  <p:embed/>
                </p:oleObj>
              </mc:Choice>
              <mc:Fallback>
                <p:oleObj name="think-cell Slide" r:id="rId3" imgW="333" imgH="336" progId="TCLayout.ActiveDocument.1">
                  <p:embed/>
                  <p:pic>
                    <p:nvPicPr>
                      <p:cNvPr id="5" name="Object 4" hidden="1">
                        <a:extLst>
                          <a:ext uri="{FF2B5EF4-FFF2-40B4-BE49-F238E27FC236}">
                            <a16:creationId xmlns:a16="http://schemas.microsoft.com/office/drawing/2014/main" id="{D2D14253-A419-B445-D084-2B14E007BF2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970215C-6C21-5D4F-FF5C-75DDB7C094B4}"/>
              </a:ext>
            </a:extLst>
          </p:cNvPr>
          <p:cNvSpPr>
            <a:spLocks noGrp="1"/>
          </p:cNvSpPr>
          <p:nvPr>
            <p:ph type="title"/>
          </p:nvPr>
        </p:nvSpPr>
        <p:spPr/>
        <p:txBody>
          <a:bodyPr vert="horz"/>
          <a:lstStyle/>
          <a:p>
            <a:r>
              <a:rPr lang="en-US" b="1" dirty="0"/>
              <a:t>Appendix: Key analyses</a:t>
            </a:r>
          </a:p>
        </p:txBody>
      </p:sp>
      <p:sp>
        <p:nvSpPr>
          <p:cNvPr id="14" name="TextBox 13">
            <a:extLst>
              <a:ext uri="{FF2B5EF4-FFF2-40B4-BE49-F238E27FC236}">
                <a16:creationId xmlns:a16="http://schemas.microsoft.com/office/drawing/2014/main" id="{30B15BD5-B55C-17CB-F8BF-484C88558885}"/>
              </a:ext>
            </a:extLst>
          </p:cNvPr>
          <p:cNvSpPr txBox="1"/>
          <p:nvPr/>
        </p:nvSpPr>
        <p:spPr>
          <a:xfrm>
            <a:off x="838200" y="2696756"/>
            <a:ext cx="5715000" cy="1200329"/>
          </a:xfrm>
          <a:prstGeom prst="rect">
            <a:avLst/>
          </a:prstGeom>
          <a:noFill/>
        </p:spPr>
        <p:txBody>
          <a:bodyPr wrap="square" rtlCol="0" anchor="ctr">
            <a:spAutoFit/>
          </a:bodyPr>
          <a:lstStyle/>
          <a:p>
            <a:r>
              <a:rPr lang="en-US"/>
              <a:t>Any other key learnings you’d like to share with the audience, or on which you may expect questions, but may not be absolutely necessary to make the main points in the prior pages</a:t>
            </a:r>
          </a:p>
        </p:txBody>
      </p:sp>
    </p:spTree>
    <p:extLst>
      <p:ext uri="{BB962C8B-B14F-4D97-AF65-F5344CB8AC3E}">
        <p14:creationId xmlns:p14="http://schemas.microsoft.com/office/powerpoint/2010/main" val="2268141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F5132-89F6-183B-CBB6-A7F36D0D26B8}"/>
              </a:ext>
            </a:extLst>
          </p:cNvPr>
          <p:cNvSpPr>
            <a:spLocks noGrp="1"/>
          </p:cNvSpPr>
          <p:nvPr>
            <p:ph type="title"/>
          </p:nvPr>
        </p:nvSpPr>
        <p:spPr/>
        <p:txBody>
          <a:bodyPr/>
          <a:lstStyle/>
          <a:p>
            <a:r>
              <a:rPr lang="en-US">
                <a:latin typeface="Arial"/>
                <a:cs typeface="Arial"/>
              </a:rPr>
              <a:t>Pro Tips!</a:t>
            </a:r>
            <a:endParaRPr lang="en-US"/>
          </a:p>
        </p:txBody>
      </p:sp>
      <p:sp>
        <p:nvSpPr>
          <p:cNvPr id="3" name="Text Placeholder 2">
            <a:extLst>
              <a:ext uri="{FF2B5EF4-FFF2-40B4-BE49-F238E27FC236}">
                <a16:creationId xmlns:a16="http://schemas.microsoft.com/office/drawing/2014/main" id="{62C4534B-F2F1-CC4E-885F-2F5C2FDD6259}"/>
              </a:ext>
            </a:extLst>
          </p:cNvPr>
          <p:cNvSpPr>
            <a:spLocks noGrp="1"/>
          </p:cNvSpPr>
          <p:nvPr>
            <p:ph type="body" sz="quarter" idx="10"/>
          </p:nvPr>
        </p:nvSpPr>
        <p:spPr>
          <a:xfrm>
            <a:off x="664897" y="984451"/>
            <a:ext cx="10860088" cy="5767223"/>
          </a:xfrm>
        </p:spPr>
        <p:txBody>
          <a:bodyPr vert="horz" lIns="91440" tIns="45720" rIns="91440" bIns="45720" rtlCol="0" anchor="t">
            <a:noAutofit/>
          </a:bodyPr>
          <a:lstStyle/>
          <a:p>
            <a:pPr>
              <a:spcBef>
                <a:spcPts val="600"/>
              </a:spcBef>
              <a:spcAft>
                <a:spcPts val="0"/>
              </a:spcAft>
            </a:pPr>
            <a:r>
              <a:rPr lang="en-US" sz="1400"/>
              <a:t>Executive Summary</a:t>
            </a:r>
          </a:p>
          <a:p>
            <a:pPr>
              <a:spcBef>
                <a:spcPts val="600"/>
              </a:spcBef>
              <a:spcAft>
                <a:spcPts val="0"/>
              </a:spcAft>
            </a:pPr>
            <a:r>
              <a:rPr lang="en-US" sz="1400" b="0"/>
              <a:t>Imagine this is the only slide you can present as part of the final project readout:</a:t>
            </a:r>
          </a:p>
          <a:p>
            <a:pPr marL="457200" indent="-287338">
              <a:spcBef>
                <a:spcPts val="600"/>
              </a:spcBef>
              <a:spcAft>
                <a:spcPts val="0"/>
              </a:spcAft>
              <a:buFont typeface="Arial" panose="020B0604020202020204" pitchFamily="34" charset="0"/>
              <a:buChar char="•"/>
            </a:pPr>
            <a:r>
              <a:rPr lang="en-US" sz="1400" b="0"/>
              <a:t>Does it capture the key points you wanted to highlight as part of the broader presentation?</a:t>
            </a:r>
          </a:p>
          <a:p>
            <a:pPr marL="457200" indent="-287338">
              <a:spcBef>
                <a:spcPts val="600"/>
              </a:spcBef>
              <a:spcAft>
                <a:spcPts val="0"/>
              </a:spcAft>
              <a:buFont typeface="Arial" panose="020B0604020202020204" pitchFamily="34" charset="0"/>
              <a:buChar char="•"/>
            </a:pPr>
            <a:r>
              <a:rPr lang="en-US" sz="1400" b="0"/>
              <a:t>Is it easy to ready (for different kinds of audiences) and has relevant metrics?</a:t>
            </a:r>
          </a:p>
          <a:p>
            <a:pPr>
              <a:spcBef>
                <a:spcPts val="600"/>
              </a:spcBef>
              <a:spcAft>
                <a:spcPts val="0"/>
              </a:spcAft>
            </a:pPr>
            <a:r>
              <a:rPr lang="en-US" sz="1400"/>
              <a:t>Model Methodology</a:t>
            </a:r>
          </a:p>
          <a:p>
            <a:pPr marL="457200" indent="-287338">
              <a:spcBef>
                <a:spcPts val="600"/>
              </a:spcBef>
              <a:spcAft>
                <a:spcPts val="0"/>
              </a:spcAft>
              <a:buFont typeface="Arial" panose="020B0604020202020204" pitchFamily="34" charset="0"/>
              <a:buChar char="•"/>
            </a:pPr>
            <a:r>
              <a:rPr lang="en-US" sz="1400" b="0"/>
              <a:t>Is it easy to understand both for the CEO (with a non-technical background) and the Chief Data Scientist?</a:t>
            </a:r>
          </a:p>
          <a:p>
            <a:pPr marL="457200" indent="-287338">
              <a:spcBef>
                <a:spcPts val="600"/>
              </a:spcBef>
              <a:spcAft>
                <a:spcPts val="0"/>
              </a:spcAft>
              <a:buFont typeface="Arial" panose="020B0604020202020204" pitchFamily="34" charset="0"/>
              <a:buChar char="•"/>
            </a:pPr>
            <a:r>
              <a:rPr lang="en-US" sz="1400" b="0"/>
              <a:t>Does it highlight the broad steps you followed while designing, developing and implementing the solution?</a:t>
            </a:r>
          </a:p>
          <a:p>
            <a:pPr marL="457200" indent="-287338">
              <a:spcBef>
                <a:spcPts val="600"/>
              </a:spcBef>
              <a:spcAft>
                <a:spcPts val="0"/>
              </a:spcAft>
              <a:buFont typeface="Arial" panose="020B0604020202020204" pitchFamily="34" charset="0"/>
              <a:buChar char="•"/>
            </a:pPr>
            <a:r>
              <a:rPr lang="en-US" sz="1400" b="0"/>
              <a:t>Do you need a separate slide for additional technical details?</a:t>
            </a:r>
          </a:p>
          <a:p>
            <a:pPr>
              <a:spcBef>
                <a:spcPts val="600"/>
              </a:spcBef>
              <a:spcAft>
                <a:spcPts val="0"/>
              </a:spcAft>
            </a:pPr>
            <a:r>
              <a:rPr lang="en-US" sz="1400"/>
              <a:t>Model Validation</a:t>
            </a:r>
          </a:p>
          <a:p>
            <a:pPr marL="457200" indent="-287338">
              <a:spcBef>
                <a:spcPts val="600"/>
              </a:spcBef>
              <a:spcAft>
                <a:spcPts val="0"/>
              </a:spcAft>
              <a:buFont typeface="Arial" panose="020B0604020202020204" pitchFamily="34" charset="0"/>
              <a:buChar char="•"/>
            </a:pPr>
            <a:r>
              <a:rPr lang="en-US" sz="1400" b="0"/>
              <a:t>How can you convey that the model you have is really a good model?</a:t>
            </a:r>
          </a:p>
          <a:p>
            <a:pPr marL="457200" indent="-287338">
              <a:spcBef>
                <a:spcPts val="600"/>
              </a:spcBef>
              <a:spcAft>
                <a:spcPts val="0"/>
              </a:spcAft>
              <a:buFont typeface="Arial" panose="020B0604020202020204" pitchFamily="34" charset="0"/>
              <a:buChar char="•"/>
            </a:pPr>
            <a:r>
              <a:rPr lang="en-US" sz="1400" b="0"/>
              <a:t>Did you follow all relevant data validation principles while assessing the model? (Train &amp; test data sets, making sure the model doesn’t overfit…)</a:t>
            </a:r>
          </a:p>
          <a:p>
            <a:pPr marL="457200" indent="-287338">
              <a:spcBef>
                <a:spcPts val="600"/>
              </a:spcBef>
              <a:spcAft>
                <a:spcPts val="0"/>
              </a:spcAft>
              <a:buFont typeface="Arial" panose="020B0604020202020204" pitchFamily="34" charset="0"/>
              <a:buChar char="•"/>
            </a:pPr>
            <a:r>
              <a:rPr lang="en-US" sz="1400" b="0"/>
              <a:t>Are the metrices you showcase the best one’s for this specific problem? Why or Why not?</a:t>
            </a:r>
          </a:p>
          <a:p>
            <a:pPr marL="457200" indent="-287338">
              <a:spcBef>
                <a:spcPts val="600"/>
              </a:spcBef>
              <a:spcAft>
                <a:spcPts val="0"/>
              </a:spcAft>
              <a:buFont typeface="Arial" panose="020B0604020202020204" pitchFamily="34" charset="0"/>
              <a:buChar char="•"/>
            </a:pPr>
            <a:r>
              <a:rPr lang="en-US" sz="1400" b="0"/>
              <a:t>Did you use the right visuals? (Too many numbers can get overwhelming if not presented using the right visuals)</a:t>
            </a:r>
          </a:p>
          <a:p>
            <a:pPr>
              <a:spcBef>
                <a:spcPts val="600"/>
              </a:spcBef>
              <a:spcAft>
                <a:spcPts val="0"/>
              </a:spcAft>
            </a:pPr>
            <a:r>
              <a:rPr lang="en-US" sz="1400"/>
              <a:t>General</a:t>
            </a:r>
          </a:p>
          <a:p>
            <a:pPr>
              <a:spcBef>
                <a:spcPts val="600"/>
              </a:spcBef>
              <a:spcAft>
                <a:spcPts val="0"/>
              </a:spcAft>
            </a:pPr>
            <a:r>
              <a:rPr lang="en-US" sz="1400" b="0" i="1"/>
              <a:t>Some questions to ask yourself while creating any slide:</a:t>
            </a:r>
          </a:p>
          <a:p>
            <a:pPr marL="457200" indent="-287338">
              <a:spcBef>
                <a:spcPts val="600"/>
              </a:spcBef>
              <a:spcAft>
                <a:spcPts val="0"/>
              </a:spcAft>
              <a:buFont typeface="Arial" panose="020B0604020202020204" pitchFamily="34" charset="0"/>
              <a:buChar char="•"/>
            </a:pPr>
            <a:r>
              <a:rPr lang="en-US" sz="1400" b="0"/>
              <a:t>Does this slide have a compelling title which will keep me interested to look at the details? What is the key takeaway?</a:t>
            </a:r>
          </a:p>
          <a:p>
            <a:pPr marL="457200" indent="-287338">
              <a:spcBef>
                <a:spcPts val="600"/>
              </a:spcBef>
              <a:spcAft>
                <a:spcPts val="0"/>
              </a:spcAft>
              <a:buFont typeface="Arial" panose="020B0604020202020204" pitchFamily="34" charset="0"/>
              <a:buChar char="•"/>
            </a:pPr>
            <a:r>
              <a:rPr lang="en-US" sz="1400" b="0"/>
              <a:t>Can I convey the same information with less text?</a:t>
            </a:r>
          </a:p>
          <a:p>
            <a:pPr marL="457200" indent="-287338">
              <a:spcBef>
                <a:spcPts val="600"/>
              </a:spcBef>
              <a:spcAft>
                <a:spcPts val="0"/>
              </a:spcAft>
              <a:buFont typeface="Arial" panose="020B0604020202020204" pitchFamily="34" charset="0"/>
              <a:buChar char="•"/>
            </a:pPr>
            <a:r>
              <a:rPr lang="en-US" sz="1400" b="0"/>
              <a:t>How much information is too much information? </a:t>
            </a:r>
          </a:p>
          <a:p>
            <a:pPr marL="457200" indent="-287338">
              <a:spcBef>
                <a:spcPts val="600"/>
              </a:spcBef>
              <a:spcAft>
                <a:spcPts val="0"/>
              </a:spcAft>
              <a:buFont typeface="Arial" panose="020B0604020202020204" pitchFamily="34" charset="0"/>
              <a:buChar char="•"/>
            </a:pPr>
            <a:r>
              <a:rPr lang="en-US" sz="1400" b="0"/>
              <a:t>Can I make the information showcased more actionable for stakeholders?</a:t>
            </a:r>
          </a:p>
        </p:txBody>
      </p:sp>
    </p:spTree>
    <p:custDataLst>
      <p:tags r:id="rId1"/>
    </p:custDataLst>
    <p:extLst>
      <p:ext uri="{BB962C8B-B14F-4D97-AF65-F5344CB8AC3E}">
        <p14:creationId xmlns:p14="http://schemas.microsoft.com/office/powerpoint/2010/main" val="3763893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p:txBody>
          <a:bodyPr/>
          <a:lstStyle/>
          <a:p>
            <a:r>
              <a:rPr lang="en-US" b="1"/>
              <a:t>Executive Summary</a:t>
            </a:r>
          </a:p>
        </p:txBody>
      </p:sp>
      <p:sp>
        <p:nvSpPr>
          <p:cNvPr id="5" name="Content Placeholder 4">
            <a:extLst>
              <a:ext uri="{FF2B5EF4-FFF2-40B4-BE49-F238E27FC236}">
                <a16:creationId xmlns:a16="http://schemas.microsoft.com/office/drawing/2014/main" id="{F5F1C2A8-A496-413C-A12B-6B89FE481AB1}"/>
              </a:ext>
            </a:extLst>
          </p:cNvPr>
          <p:cNvSpPr>
            <a:spLocks noGrp="1"/>
          </p:cNvSpPr>
          <p:nvPr>
            <p:ph idx="1"/>
          </p:nvPr>
        </p:nvSpPr>
        <p:spPr>
          <a:xfrm>
            <a:off x="538964" y="4987636"/>
            <a:ext cx="11569910" cy="1621496"/>
          </a:xfrm>
          <a:solidFill>
            <a:schemeClr val="bg1"/>
          </a:solidFill>
        </p:spPr>
        <p:txBody>
          <a:bodyPr vert="horz" lIns="91440" tIns="45720" rIns="91440" bIns="45720" rtlCol="0" anchor="t">
            <a:noAutofit/>
          </a:bodyPr>
          <a:lstStyle/>
          <a:p>
            <a:pPr marL="227965" indent="-227965">
              <a:spcAft>
                <a:spcPts val="0"/>
              </a:spcAft>
              <a:buFontTx/>
              <a:buChar char="-"/>
            </a:pPr>
            <a:r>
              <a:rPr lang="en-US" sz="1600" i="1" dirty="0">
                <a:solidFill>
                  <a:schemeClr val="bg1">
                    <a:lumMod val="65000"/>
                  </a:schemeClr>
                </a:solidFill>
                <a:latin typeface="Arial"/>
                <a:cs typeface="Arial"/>
              </a:rPr>
              <a:t>You have one page to summarize the intended business objectives, model approach, model outcome and business value to an audience that may or may not be technically inclined</a:t>
            </a:r>
            <a:endParaRPr lang="en-US" dirty="0">
              <a:solidFill>
                <a:schemeClr val="bg1">
                  <a:lumMod val="65000"/>
                </a:schemeClr>
              </a:solidFill>
              <a:latin typeface="Arial"/>
              <a:cs typeface="Arial"/>
            </a:endParaRPr>
          </a:p>
          <a:p>
            <a:pPr marL="227965" indent="-227965">
              <a:spcAft>
                <a:spcPts val="0"/>
              </a:spcAft>
              <a:buFontTx/>
              <a:buChar char="-"/>
            </a:pPr>
            <a:r>
              <a:rPr lang="en-US" sz="1600" i="1" dirty="0">
                <a:solidFill>
                  <a:schemeClr val="bg1">
                    <a:lumMod val="65000"/>
                  </a:schemeClr>
                </a:solidFill>
                <a:latin typeface="Arial"/>
                <a:cs typeface="Arial"/>
              </a:rPr>
              <a:t>This page should act as a substitute for all the slides following it; it needn’t have all the details, but there shouldn’t be a key takeaway missing from it</a:t>
            </a:r>
          </a:p>
          <a:p>
            <a:pPr marL="227965" indent="-227965">
              <a:spcAft>
                <a:spcPts val="0"/>
              </a:spcAft>
              <a:buFontTx/>
              <a:buChar char="-"/>
            </a:pPr>
            <a:r>
              <a:rPr lang="en-US" sz="1600" i="1" dirty="0">
                <a:solidFill>
                  <a:schemeClr val="bg1">
                    <a:lumMod val="65000"/>
                  </a:schemeClr>
                </a:solidFill>
                <a:latin typeface="Arial"/>
                <a:cs typeface="Arial"/>
              </a:rPr>
              <a:t>Remember anybody could be reading this summary; it may be the chief data scientist from Aurum who’s been working with you daily on the project, or it could be the CEO who’s hearing about this for the first time</a:t>
            </a:r>
          </a:p>
        </p:txBody>
      </p:sp>
      <p:sp>
        <p:nvSpPr>
          <p:cNvPr id="7" name="Rectangle 6">
            <a:extLst>
              <a:ext uri="{FF2B5EF4-FFF2-40B4-BE49-F238E27FC236}">
                <a16:creationId xmlns:a16="http://schemas.microsoft.com/office/drawing/2014/main" id="{88135142-5BDB-475A-849C-9254BB0DF418}"/>
              </a:ext>
            </a:extLst>
          </p:cNvPr>
          <p:cNvSpPr/>
          <p:nvPr/>
        </p:nvSpPr>
        <p:spPr>
          <a:xfrm rot="16200000">
            <a:off x="-1321117" y="2759421"/>
            <a:ext cx="3264324" cy="45583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Arial" panose="020B0604020202020204" pitchFamily="34" charset="0"/>
                <a:cs typeface="Arial" panose="020B0604020202020204" pitchFamily="34" charset="0"/>
              </a:rPr>
              <a:t>Sample Structure</a:t>
            </a:r>
          </a:p>
        </p:txBody>
      </p:sp>
      <p:sp>
        <p:nvSpPr>
          <p:cNvPr id="8" name="Rectangle 7">
            <a:extLst>
              <a:ext uri="{FF2B5EF4-FFF2-40B4-BE49-F238E27FC236}">
                <a16:creationId xmlns:a16="http://schemas.microsoft.com/office/drawing/2014/main" id="{E3F6D439-F66E-47A3-9CA9-09F53459E92A}"/>
              </a:ext>
            </a:extLst>
          </p:cNvPr>
          <p:cNvSpPr/>
          <p:nvPr/>
        </p:nvSpPr>
        <p:spPr>
          <a:xfrm rot="16200000">
            <a:off x="-499703" y="5570466"/>
            <a:ext cx="1621496" cy="4558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Arial" panose="020B0604020202020204" pitchFamily="34" charset="0"/>
                <a:cs typeface="Arial" panose="020B0604020202020204" pitchFamily="34" charset="0"/>
              </a:rPr>
              <a:t>Pro tips</a:t>
            </a:r>
          </a:p>
        </p:txBody>
      </p:sp>
      <p:sp>
        <p:nvSpPr>
          <p:cNvPr id="9" name="Content Placeholder 4">
            <a:extLst>
              <a:ext uri="{FF2B5EF4-FFF2-40B4-BE49-F238E27FC236}">
                <a16:creationId xmlns:a16="http://schemas.microsoft.com/office/drawing/2014/main" id="{3F5AA907-3029-456A-BCAE-A1953274A8C0}"/>
              </a:ext>
            </a:extLst>
          </p:cNvPr>
          <p:cNvSpPr txBox="1">
            <a:spLocks/>
          </p:cNvSpPr>
          <p:nvPr/>
        </p:nvSpPr>
        <p:spPr>
          <a:xfrm>
            <a:off x="838200" y="1355177"/>
            <a:ext cx="10515600" cy="3264324"/>
          </a:xfrm>
          <a:prstGeom prst="rect">
            <a:avLst/>
          </a:prstGeom>
        </p:spPr>
        <p:txBody>
          <a:bodyPr vert="horz" lIns="91440" tIns="45720" rIns="91440" bIns="45720" rtlCol="0" anchor="t">
            <a:noAutofit/>
          </a:bodyPr>
          <a:lstStyle>
            <a:lvl1pPr marL="228554" indent="-228554" algn="l" defTabSz="914217" rtl="0" eaLnBrk="1" latinLnBrk="0" hangingPunct="1">
              <a:lnSpc>
                <a:spcPct val="100000"/>
              </a:lnSpc>
              <a:spcBef>
                <a:spcPts val="0"/>
              </a:spcBef>
              <a:spcAft>
                <a:spcPts val="600"/>
              </a:spcAft>
              <a:buFont typeface="Arial" panose="020B0604020202020204" pitchFamily="34" charset="0"/>
              <a:buChar char="•"/>
              <a:defRPr sz="2200" kern="1200">
                <a:solidFill>
                  <a:schemeClr val="tx2"/>
                </a:solidFill>
                <a:latin typeface="Arial" panose="020B0604020202020204" pitchFamily="34" charset="0"/>
                <a:ea typeface="+mn-ea"/>
                <a:cs typeface="Arial" panose="020B0604020202020204" pitchFamily="34" charset="0"/>
              </a:defRPr>
            </a:lvl1pPr>
            <a:lvl2pPr marL="685663" indent="-228554" algn="l" defTabSz="914217" rtl="0" eaLnBrk="1" latinLnBrk="0" hangingPunct="1">
              <a:lnSpc>
                <a:spcPct val="100000"/>
              </a:lnSpc>
              <a:spcBef>
                <a:spcPts val="0"/>
              </a:spcBef>
              <a:spcAft>
                <a:spcPts val="600"/>
              </a:spcAft>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1142771" indent="-228554" algn="l" defTabSz="914217" rtl="0" eaLnBrk="1" latinLnBrk="0" hangingPunct="1">
              <a:lnSpc>
                <a:spcPct val="100000"/>
              </a:lnSpc>
              <a:spcBef>
                <a:spcPts val="0"/>
              </a:spcBef>
              <a:spcAft>
                <a:spcPts val="600"/>
              </a:spcAft>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3pPr>
            <a:lvl4pPr marL="1599880"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4pPr>
            <a:lvl5pPr marL="2056989"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1600" b="1" dirty="0">
                <a:solidFill>
                  <a:schemeClr val="tx1">
                    <a:lumMod val="75000"/>
                    <a:lumOff val="25000"/>
                  </a:schemeClr>
                </a:solidFill>
                <a:latin typeface="Arial"/>
                <a:cs typeface="Arial"/>
              </a:rPr>
              <a:t>Initiative Goal</a:t>
            </a:r>
            <a:r>
              <a:rPr lang="en-US" sz="1600" dirty="0">
                <a:solidFill>
                  <a:schemeClr val="tx1">
                    <a:lumMod val="75000"/>
                    <a:lumOff val="25000"/>
                  </a:schemeClr>
                </a:solidFill>
                <a:latin typeface="Arial"/>
                <a:cs typeface="Arial"/>
              </a:rPr>
              <a:t>:</a:t>
            </a:r>
            <a:r>
              <a:rPr lang="en-US" sz="1600" dirty="0">
                <a:solidFill>
                  <a:schemeClr val="bg2">
                    <a:lumMod val="75000"/>
                  </a:schemeClr>
                </a:solidFill>
                <a:latin typeface="Arial"/>
                <a:cs typeface="Arial"/>
              </a:rPr>
              <a:t> </a:t>
            </a:r>
            <a:r>
              <a:rPr lang="en-US" sz="1600" i="1" dirty="0">
                <a:solidFill>
                  <a:schemeClr val="bg2">
                    <a:lumMod val="75000"/>
                  </a:schemeClr>
                </a:solidFill>
                <a:latin typeface="Arial"/>
                <a:cs typeface="Arial"/>
              </a:rPr>
              <a:t>&lt;State business’ desired outcomes&gt;</a:t>
            </a:r>
          </a:p>
          <a:p>
            <a:pPr marL="0" indent="0">
              <a:spcAft>
                <a:spcPts val="0"/>
              </a:spcAft>
              <a:buNone/>
            </a:pPr>
            <a:endParaRPr lang="en-US" sz="1600" i="1" dirty="0">
              <a:solidFill>
                <a:schemeClr val="tx1">
                  <a:lumMod val="75000"/>
                  <a:lumOff val="25000"/>
                </a:schemeClr>
              </a:solidFill>
            </a:endParaRPr>
          </a:p>
          <a:p>
            <a:pPr marL="0" indent="0">
              <a:spcAft>
                <a:spcPts val="0"/>
              </a:spcAft>
              <a:buNone/>
            </a:pPr>
            <a:r>
              <a:rPr lang="en-US" sz="1600" b="1" dirty="0">
                <a:solidFill>
                  <a:schemeClr val="tx1">
                    <a:lumMod val="75000"/>
                    <a:lumOff val="25000"/>
                  </a:schemeClr>
                </a:solidFill>
                <a:latin typeface="Arial"/>
                <a:cs typeface="Arial"/>
              </a:rPr>
              <a:t>WWT recommends </a:t>
            </a:r>
            <a:r>
              <a:rPr lang="en-US" sz="1600" i="1" dirty="0">
                <a:solidFill>
                  <a:schemeClr val="bg2">
                    <a:lumMod val="75000"/>
                  </a:schemeClr>
                </a:solidFill>
                <a:latin typeface="Arial"/>
                <a:cs typeface="Arial"/>
              </a:rPr>
              <a:t>&lt;summarize the next steps from the analytical findings you produced&gt; </a:t>
            </a:r>
            <a:r>
              <a:rPr lang="en-US" sz="1600" b="1" dirty="0">
                <a:solidFill>
                  <a:schemeClr val="tx1">
                    <a:lumMod val="75000"/>
                    <a:lumOff val="25000"/>
                  </a:schemeClr>
                </a:solidFill>
                <a:latin typeface="Arial"/>
                <a:cs typeface="Arial"/>
              </a:rPr>
              <a:t>to solve </a:t>
            </a:r>
            <a:r>
              <a:rPr lang="en-US" sz="1600" b="1">
                <a:solidFill>
                  <a:schemeClr val="tx1">
                    <a:lumMod val="75000"/>
                    <a:lumOff val="25000"/>
                  </a:schemeClr>
                </a:solidFill>
                <a:latin typeface="Arial"/>
                <a:cs typeface="Arial"/>
              </a:rPr>
              <a:t>for Aurum’s </a:t>
            </a:r>
            <a:r>
              <a:rPr lang="en-US" sz="1600" b="1" dirty="0">
                <a:solidFill>
                  <a:schemeClr val="tx1">
                    <a:lumMod val="75000"/>
                    <a:lumOff val="25000"/>
                  </a:schemeClr>
                </a:solidFill>
                <a:latin typeface="Arial"/>
                <a:cs typeface="Arial"/>
              </a:rPr>
              <a:t>data inconsistency issues:</a:t>
            </a:r>
          </a:p>
          <a:p>
            <a:pPr marL="0" indent="0">
              <a:spcAft>
                <a:spcPts val="0"/>
              </a:spcAft>
              <a:buNone/>
            </a:pPr>
            <a:endParaRPr lang="en-US" sz="1600" b="1" dirty="0">
              <a:solidFill>
                <a:schemeClr val="tx1">
                  <a:lumMod val="75000"/>
                  <a:lumOff val="25000"/>
                </a:schemeClr>
              </a:solidFill>
            </a:endParaRPr>
          </a:p>
          <a:p>
            <a:pPr marL="0" indent="0">
              <a:spcAft>
                <a:spcPts val="0"/>
              </a:spcAft>
              <a:buNone/>
            </a:pPr>
            <a:r>
              <a:rPr lang="en-US" sz="1600" dirty="0">
                <a:solidFill>
                  <a:schemeClr val="tx1">
                    <a:lumMod val="75000"/>
                    <a:lumOff val="25000"/>
                  </a:schemeClr>
                </a:solidFill>
                <a:latin typeface="Arial"/>
                <a:cs typeface="Arial"/>
              </a:rPr>
              <a:t>Preliminary analysis indicates that </a:t>
            </a:r>
            <a:r>
              <a:rPr lang="en-US" sz="1600" i="1" dirty="0">
                <a:solidFill>
                  <a:schemeClr val="bg2">
                    <a:lumMod val="75000"/>
                  </a:schemeClr>
                </a:solidFill>
                <a:latin typeface="Arial"/>
                <a:cs typeface="Arial"/>
              </a:rPr>
              <a:t>&lt;state 2-4 biggest findings&gt;</a:t>
            </a:r>
          </a:p>
          <a:p>
            <a:pPr marL="0" indent="0">
              <a:spcAft>
                <a:spcPts val="0"/>
              </a:spcAft>
              <a:buNone/>
            </a:pPr>
            <a:endParaRPr lang="en-US" sz="1600" i="1" dirty="0">
              <a:solidFill>
                <a:schemeClr val="bg2">
                  <a:lumMod val="75000"/>
                </a:schemeClr>
              </a:solidFill>
            </a:endParaRPr>
          </a:p>
          <a:p>
            <a:pPr marL="0" indent="0">
              <a:spcAft>
                <a:spcPts val="0"/>
              </a:spcAft>
              <a:buNone/>
            </a:pPr>
            <a:r>
              <a:rPr lang="en-US" sz="1600" i="1" dirty="0">
                <a:solidFill>
                  <a:schemeClr val="bg2">
                    <a:lumMod val="75000"/>
                  </a:schemeClr>
                </a:solidFill>
                <a:latin typeface="Arial"/>
                <a:cs typeface="Arial"/>
              </a:rPr>
              <a:t>&lt;In 2-3 sentences, mention the most important details about the approach you used&gt;</a:t>
            </a:r>
          </a:p>
          <a:p>
            <a:pPr marL="0" indent="0">
              <a:spcAft>
                <a:spcPts val="0"/>
              </a:spcAft>
              <a:buNone/>
            </a:pPr>
            <a:endParaRPr lang="en-US" sz="1600" dirty="0">
              <a:solidFill>
                <a:schemeClr val="bg2">
                  <a:lumMod val="75000"/>
                </a:schemeClr>
              </a:solidFill>
            </a:endParaRPr>
          </a:p>
          <a:p>
            <a:pPr marL="0" indent="0">
              <a:spcAft>
                <a:spcPts val="0"/>
              </a:spcAft>
              <a:buNone/>
            </a:pPr>
            <a:r>
              <a:rPr lang="en-US" sz="1600" b="1" dirty="0">
                <a:solidFill>
                  <a:schemeClr val="tx1">
                    <a:lumMod val="75000"/>
                    <a:lumOff val="25000"/>
                  </a:schemeClr>
                </a:solidFill>
                <a:latin typeface="Arial"/>
                <a:cs typeface="Arial"/>
              </a:rPr>
              <a:t>WWT proposes that the steps are:</a:t>
            </a:r>
          </a:p>
          <a:p>
            <a:pPr marL="688975" indent="-344170">
              <a:spcAft>
                <a:spcPts val="0"/>
              </a:spcAft>
            </a:pPr>
            <a:r>
              <a:rPr lang="en-US" sz="1600" i="1" dirty="0">
                <a:solidFill>
                  <a:schemeClr val="bg2">
                    <a:lumMod val="75000"/>
                  </a:schemeClr>
                </a:solidFill>
                <a:latin typeface="Arial"/>
                <a:cs typeface="Arial"/>
              </a:rPr>
              <a:t>&lt;What would you do next if you had to implement this for a client?&gt;</a:t>
            </a:r>
          </a:p>
          <a:p>
            <a:pPr marL="688975" indent="-344170">
              <a:spcAft>
                <a:spcPts val="0"/>
              </a:spcAft>
            </a:pPr>
            <a:r>
              <a:rPr lang="en-US" sz="1600" dirty="0">
                <a:solidFill>
                  <a:schemeClr val="bg2">
                    <a:lumMod val="75000"/>
                  </a:schemeClr>
                </a:solidFill>
                <a:latin typeface="Arial"/>
                <a:cs typeface="Arial"/>
              </a:rPr>
              <a:t>&lt;&gt;</a:t>
            </a:r>
          </a:p>
          <a:p>
            <a:pPr marL="688975" indent="-344170">
              <a:spcAft>
                <a:spcPts val="0"/>
              </a:spcAft>
            </a:pPr>
            <a:r>
              <a:rPr lang="en-US" sz="1600" i="1" dirty="0">
                <a:solidFill>
                  <a:schemeClr val="bg2">
                    <a:lumMod val="75000"/>
                  </a:schemeClr>
                </a:solidFill>
                <a:latin typeface="Arial"/>
                <a:cs typeface="Arial"/>
              </a:rPr>
              <a:t>&lt;&gt;</a:t>
            </a:r>
          </a:p>
        </p:txBody>
      </p:sp>
      <p:sp>
        <p:nvSpPr>
          <p:cNvPr id="14" name="Rectangle: Rounded Corners 13">
            <a:extLst>
              <a:ext uri="{FF2B5EF4-FFF2-40B4-BE49-F238E27FC236}">
                <a16:creationId xmlns:a16="http://schemas.microsoft.com/office/drawing/2014/main" id="{0E6F8C35-838B-415C-A455-E0FB75D38A2E}"/>
              </a:ext>
            </a:extLst>
          </p:cNvPr>
          <p:cNvSpPr/>
          <p:nvPr/>
        </p:nvSpPr>
        <p:spPr>
          <a:xfrm>
            <a:off x="10248405" y="89065"/>
            <a:ext cx="1789216" cy="811922"/>
          </a:xfrm>
          <a:prstGeom prst="roundRect">
            <a:avLst/>
          </a:prstGeom>
          <a:solidFill>
            <a:schemeClr val="bg1"/>
          </a:solid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Everything in &lt;</a:t>
            </a:r>
            <a:r>
              <a:rPr lang="en-US" sz="1400" i="1">
                <a:solidFill>
                  <a:schemeClr val="bg2">
                    <a:lumMod val="75000"/>
                  </a:schemeClr>
                </a:solidFill>
                <a:latin typeface="Arial" panose="020B0604020202020204" pitchFamily="34" charset="0"/>
                <a:cs typeface="Arial" panose="020B0604020202020204" pitchFamily="34" charset="0"/>
              </a:rPr>
              <a:t>blue font&gt; </a:t>
            </a:r>
            <a:r>
              <a:rPr lang="en-US" sz="1200">
                <a:solidFill>
                  <a:schemeClr val="tx1"/>
                </a:solidFill>
                <a:latin typeface="Arial" panose="020B0604020202020204" pitchFamily="34" charset="0"/>
                <a:cs typeface="Arial" panose="020B0604020202020204" pitchFamily="34" charset="0"/>
              </a:rPr>
              <a:t>is what we want you to fill</a:t>
            </a:r>
          </a:p>
        </p:txBody>
      </p:sp>
    </p:spTree>
    <p:custDataLst>
      <p:tags r:id="rId1"/>
    </p:custDataLst>
    <p:extLst>
      <p:ext uri="{BB962C8B-B14F-4D97-AF65-F5344CB8AC3E}">
        <p14:creationId xmlns:p14="http://schemas.microsoft.com/office/powerpoint/2010/main" val="3303026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B2ACF65-447F-A204-AFF3-F204C576DF16}"/>
              </a:ext>
            </a:extLst>
          </p:cNvPr>
          <p:cNvSpPr>
            <a:spLocks noGrp="1"/>
          </p:cNvSpPr>
          <p:nvPr>
            <p:ph type="title"/>
          </p:nvPr>
        </p:nvSpPr>
        <p:spPr>
          <a:xfrm>
            <a:off x="434437" y="179108"/>
            <a:ext cx="3932237" cy="567965"/>
          </a:xfrm>
        </p:spPr>
        <p:txBody>
          <a:bodyPr/>
          <a:lstStyle/>
          <a:p>
            <a:r>
              <a:rPr lang="en-US" b="1" dirty="0"/>
              <a:t>Introduction</a:t>
            </a:r>
            <a:endParaRPr lang="en-IN" dirty="0"/>
          </a:p>
        </p:txBody>
      </p:sp>
      <p:sp>
        <p:nvSpPr>
          <p:cNvPr id="5" name="Title 1">
            <a:extLst>
              <a:ext uri="{FF2B5EF4-FFF2-40B4-BE49-F238E27FC236}">
                <a16:creationId xmlns:a16="http://schemas.microsoft.com/office/drawing/2014/main" id="{9F0000EC-231B-AC7F-F7BC-184272B4647F}"/>
              </a:ext>
            </a:extLst>
          </p:cNvPr>
          <p:cNvSpPr txBox="1">
            <a:spLocks/>
          </p:cNvSpPr>
          <p:nvPr/>
        </p:nvSpPr>
        <p:spPr>
          <a:xfrm>
            <a:off x="434437" y="179108"/>
            <a:ext cx="3932237" cy="567965"/>
          </a:xfrm>
          <a:prstGeom prst="rect">
            <a:avLst/>
          </a:prstGeom>
        </p:spPr>
        <p:txBody>
          <a:bodyPr vert="horz" lIns="91440" tIns="45720" rIns="91440" bIns="45720" rtlCol="0" anchor="ctr">
            <a:noAutofit/>
          </a:bodyPr>
          <a:lstStyle>
            <a:lvl1pPr algn="l" defTabSz="914217" rtl="0" eaLnBrk="1" latinLnBrk="0" hangingPunct="1">
              <a:lnSpc>
                <a:spcPct val="100000"/>
              </a:lnSpc>
              <a:spcBef>
                <a:spcPct val="0"/>
              </a:spcBef>
              <a:buNone/>
              <a:defRPr sz="3299" kern="1200">
                <a:solidFill>
                  <a:schemeClr val="tx2"/>
                </a:solidFill>
                <a:latin typeface="Arial" panose="020B0604020202020204" pitchFamily="34" charset="0"/>
                <a:ea typeface="+mj-ea"/>
                <a:cs typeface="Arial" panose="020B0604020202020204" pitchFamily="34" charset="0"/>
              </a:defRPr>
            </a:lvl1pPr>
          </a:lstStyle>
          <a:p>
            <a:r>
              <a:rPr lang="en-US" b="1"/>
              <a:t>Introduction</a:t>
            </a:r>
            <a:endParaRPr lang="en-IN" dirty="0"/>
          </a:p>
        </p:txBody>
      </p:sp>
      <p:sp>
        <p:nvSpPr>
          <p:cNvPr id="6" name="Text Placeholder 3">
            <a:extLst>
              <a:ext uri="{FF2B5EF4-FFF2-40B4-BE49-F238E27FC236}">
                <a16:creationId xmlns:a16="http://schemas.microsoft.com/office/drawing/2014/main" id="{8E3ADD94-E269-F039-7D53-13A7075FE3F4}"/>
              </a:ext>
            </a:extLst>
          </p:cNvPr>
          <p:cNvSpPr txBox="1">
            <a:spLocks/>
          </p:cNvSpPr>
          <p:nvPr/>
        </p:nvSpPr>
        <p:spPr>
          <a:xfrm>
            <a:off x="196117" y="747074"/>
            <a:ext cx="5932309" cy="1355104"/>
          </a:xfrm>
          <a:prstGeom prst="rect">
            <a:avLst/>
          </a:prstGeom>
        </p:spPr>
        <p:txBody>
          <a:bodyPr/>
          <a:lstStyle>
            <a:lvl1pPr marL="228554" indent="-228554" algn="l" defTabSz="914217" rtl="0" eaLnBrk="1" latinLnBrk="0" hangingPunct="1">
              <a:lnSpc>
                <a:spcPct val="100000"/>
              </a:lnSpc>
              <a:spcBef>
                <a:spcPts val="0"/>
              </a:spcBef>
              <a:spcAft>
                <a:spcPts val="600"/>
              </a:spcAft>
              <a:buFont typeface="Arial" panose="020B0604020202020204" pitchFamily="34" charset="0"/>
              <a:buChar char="•"/>
              <a:defRPr sz="2200" kern="1200">
                <a:solidFill>
                  <a:srgbClr val="333333"/>
                </a:solidFill>
                <a:latin typeface="Arial" panose="020B0604020202020204" pitchFamily="34" charset="0"/>
                <a:ea typeface="+mn-ea"/>
                <a:cs typeface="Arial" panose="020B0604020202020204" pitchFamily="34" charset="0"/>
              </a:defRPr>
            </a:lvl1pPr>
            <a:lvl2pPr marL="685663" indent="-228554" algn="l" defTabSz="914217" rtl="0" eaLnBrk="1" latinLnBrk="0" hangingPunct="1">
              <a:lnSpc>
                <a:spcPct val="100000"/>
              </a:lnSpc>
              <a:spcBef>
                <a:spcPts val="0"/>
              </a:spcBef>
              <a:spcAft>
                <a:spcPts val="600"/>
              </a:spcAft>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771" indent="-228554" algn="l" defTabSz="914217" rtl="0" eaLnBrk="1" latinLnBrk="0" hangingPunct="1">
              <a:lnSpc>
                <a:spcPct val="100000"/>
              </a:lnSpc>
              <a:spcBef>
                <a:spcPts val="0"/>
              </a:spcBef>
              <a:spcAft>
                <a:spcPts val="600"/>
              </a:spcAft>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3pPr>
            <a:lvl4pPr marL="1599880"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4pPr>
            <a:lvl5pPr marL="2056989"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en-US" sz="1800" dirty="0">
                <a:solidFill>
                  <a:schemeClr val="bg2">
                    <a:lumMod val="50000"/>
                  </a:schemeClr>
                </a:solidFill>
                <a:latin typeface="Calibri Light" panose="020F0302020204030204" pitchFamily="34" charset="0"/>
                <a:ea typeface="Calibri Light" panose="020F0302020204030204" pitchFamily="34" charset="0"/>
                <a:cs typeface="Calibri Light" panose="020F0302020204030204" pitchFamily="34" charset="0"/>
              </a:rPr>
              <a:t>Mining is a dangerous industry. Accurately classifying incidents is crucial.</a:t>
            </a:r>
          </a:p>
          <a:p>
            <a:pPr marL="285750" indent="-285750">
              <a:buFont typeface="Wingdings" panose="05000000000000000000" pitchFamily="2" charset="2"/>
              <a:buChar char="§"/>
            </a:pPr>
            <a:r>
              <a:rPr lang="en-US" sz="1800" dirty="0">
                <a:solidFill>
                  <a:schemeClr val="bg2">
                    <a:lumMod val="50000"/>
                  </a:schemeClr>
                </a:solidFill>
                <a:latin typeface="Calibri Light" panose="020F0302020204030204" pitchFamily="34" charset="0"/>
                <a:ea typeface="Calibri Light" panose="020F0302020204030204" pitchFamily="34" charset="0"/>
                <a:cs typeface="Calibri Light" panose="020F0302020204030204" pitchFamily="34" charset="0"/>
              </a:rPr>
              <a:t>Manually analyzing incident descriptions is time-consuming and prone to subjective interpretations.</a:t>
            </a:r>
          </a:p>
          <a:p>
            <a:endParaRPr lang="en-US" sz="1800" dirty="0">
              <a:solidFill>
                <a:schemeClr val="bg2">
                  <a:lumMod val="50000"/>
                </a:schemeClr>
              </a:solidFill>
              <a:latin typeface="Google Sans"/>
            </a:endParaRPr>
          </a:p>
          <a:p>
            <a:endParaRPr lang="en-IN" dirty="0"/>
          </a:p>
        </p:txBody>
      </p:sp>
      <p:pic>
        <p:nvPicPr>
          <p:cNvPr id="7" name="Picture 6">
            <a:extLst>
              <a:ext uri="{FF2B5EF4-FFF2-40B4-BE49-F238E27FC236}">
                <a16:creationId xmlns:a16="http://schemas.microsoft.com/office/drawing/2014/main" id="{78602D1B-B127-C935-9DAC-B015EAE7A1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6116" y="2102178"/>
            <a:ext cx="6185829" cy="4212211"/>
          </a:xfrm>
          <a:prstGeom prst="rect">
            <a:avLst/>
          </a:prstGeom>
          <a:effectLst>
            <a:outerShdw blurRad="76200" dir="13500000" sy="23000" kx="1200000" algn="br" rotWithShape="0">
              <a:prstClr val="black">
                <a:alpha val="20000"/>
              </a:prstClr>
            </a:outerShdw>
            <a:softEdge rad="31750"/>
          </a:effectLst>
          <a:scene3d>
            <a:camera prst="orthographicFront"/>
            <a:lightRig rig="threePt" dir="t"/>
          </a:scene3d>
          <a:sp3d>
            <a:bevelT w="165100" prst="coolSlant"/>
          </a:sp3d>
        </p:spPr>
      </p:pic>
      <p:sp>
        <p:nvSpPr>
          <p:cNvPr id="9" name="TextBox 8">
            <a:extLst>
              <a:ext uri="{FF2B5EF4-FFF2-40B4-BE49-F238E27FC236}">
                <a16:creationId xmlns:a16="http://schemas.microsoft.com/office/drawing/2014/main" id="{3E769206-D810-2D6D-F98B-98E9F63F5F6F}"/>
              </a:ext>
            </a:extLst>
          </p:cNvPr>
          <p:cNvSpPr txBox="1"/>
          <p:nvPr/>
        </p:nvSpPr>
        <p:spPr>
          <a:xfrm>
            <a:off x="6542201" y="3902697"/>
            <a:ext cx="5288437" cy="2400657"/>
          </a:xfrm>
          <a:prstGeom prst="rect">
            <a:avLst/>
          </a:prstGeom>
          <a:noFill/>
        </p:spPr>
        <p:txBody>
          <a:bodyPr wrap="square" rtlCol="0">
            <a:spAutoFit/>
          </a:bodyPr>
          <a:lstStyle/>
          <a:p>
            <a:pPr marL="285750" indent="-285750" algn="l">
              <a:buFont typeface="Wingdings" panose="05000000000000000000" pitchFamily="2" charset="2"/>
              <a:buChar char="§"/>
            </a:pPr>
            <a:r>
              <a:rPr lang="en-US" sz="1800" i="0" dirty="0">
                <a:solidFill>
                  <a:schemeClr val="bg2">
                    <a:lumMod val="50000"/>
                  </a:schemeClr>
                </a:solidFill>
                <a:effectLst/>
                <a:latin typeface="Google Sans"/>
              </a:rPr>
              <a:t>By leveraging data and machine learning techniques, we can:</a:t>
            </a:r>
          </a:p>
          <a:p>
            <a:pPr marL="742950" lvl="1" indent="-285750" algn="l">
              <a:buFont typeface="Wingdings" panose="05000000000000000000" pitchFamily="2" charset="2"/>
              <a:buChar char="§"/>
            </a:pPr>
            <a:r>
              <a:rPr lang="en-US" sz="1600" i="0" dirty="0">
                <a:solidFill>
                  <a:schemeClr val="bg2">
                    <a:lumMod val="50000"/>
                  </a:schemeClr>
                </a:solidFill>
                <a:effectLst/>
                <a:latin typeface="Google Sans"/>
              </a:rPr>
              <a:t>Streamline incident classification.</a:t>
            </a:r>
          </a:p>
          <a:p>
            <a:pPr marL="742950" lvl="1" indent="-285750" algn="l">
              <a:buFont typeface="Wingdings" panose="05000000000000000000" pitchFamily="2" charset="2"/>
              <a:buChar char="§"/>
            </a:pPr>
            <a:r>
              <a:rPr lang="en-US" sz="1600" i="0" dirty="0">
                <a:solidFill>
                  <a:schemeClr val="bg2">
                    <a:lumMod val="50000"/>
                  </a:schemeClr>
                </a:solidFill>
                <a:effectLst/>
                <a:latin typeface="Google Sans"/>
              </a:rPr>
              <a:t>Provide actionable insights to the leadership to make informed decisions.</a:t>
            </a:r>
          </a:p>
          <a:p>
            <a:pPr marL="742950" lvl="1" indent="-285750" algn="l">
              <a:buFont typeface="Wingdings" panose="05000000000000000000" pitchFamily="2" charset="2"/>
              <a:buChar char="§"/>
            </a:pPr>
            <a:r>
              <a:rPr lang="en-US" sz="1600" i="0" dirty="0">
                <a:solidFill>
                  <a:schemeClr val="bg2">
                    <a:lumMod val="50000"/>
                  </a:schemeClr>
                </a:solidFill>
                <a:effectLst/>
                <a:latin typeface="Google Sans"/>
              </a:rPr>
              <a:t>Establish a standardized framework for evaluating health and safety across different functions within the organization.</a:t>
            </a:r>
          </a:p>
          <a:p>
            <a:endParaRPr lang="en-IN" dirty="0"/>
          </a:p>
        </p:txBody>
      </p:sp>
      <p:pic>
        <p:nvPicPr>
          <p:cNvPr id="4" name="Content Placeholder 5">
            <a:extLst>
              <a:ext uri="{FF2B5EF4-FFF2-40B4-BE49-F238E27FC236}">
                <a16:creationId xmlns:a16="http://schemas.microsoft.com/office/drawing/2014/main" id="{C1E107AB-6BEF-10FD-A794-E787502CB95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24000"/>
                    </a14:imgEffect>
                  </a14:imgLayer>
                </a14:imgProps>
              </a:ext>
              <a:ext uri="{28A0092B-C50C-407E-A947-70E740481C1C}">
                <a14:useLocalDpi xmlns:a14="http://schemas.microsoft.com/office/drawing/2010/main" val="0"/>
              </a:ext>
            </a:extLst>
          </a:blip>
          <a:stretch>
            <a:fillRect/>
          </a:stretch>
        </p:blipFill>
        <p:spPr>
          <a:xfrm>
            <a:off x="6395448" y="282804"/>
            <a:ext cx="5674376" cy="3318236"/>
          </a:xfrm>
          <a:prstGeom prst="rect">
            <a:avLst/>
          </a:prstGeom>
          <a:ln>
            <a:solidFill>
              <a:schemeClr val="tx1"/>
            </a:solidFill>
          </a:ln>
          <a:effectLst>
            <a:glow rad="127000">
              <a:schemeClr val="accent1">
                <a:alpha val="73000"/>
              </a:schemeClr>
            </a:glow>
          </a:effectLst>
        </p:spPr>
      </p:pic>
      <p:pic>
        <p:nvPicPr>
          <p:cNvPr id="2" name="Picture 1">
            <a:extLst>
              <a:ext uri="{FF2B5EF4-FFF2-40B4-BE49-F238E27FC236}">
                <a16:creationId xmlns:a16="http://schemas.microsoft.com/office/drawing/2014/main" id="{4B073EE1-01C3-7AA1-67F3-6F10E0EA0223}"/>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14000"/>
                    </a14:imgEffect>
                    <a14:imgEffect>
                      <a14:saturation sat="222000"/>
                    </a14:imgEffect>
                    <a14:imgEffect>
                      <a14:brightnessContrast bright="4000" contrast="-42000"/>
                    </a14:imgEffect>
                  </a14:imgLayer>
                </a14:imgProps>
              </a:ext>
              <a:ext uri="{28A0092B-C50C-407E-A947-70E740481C1C}">
                <a14:useLocalDpi xmlns:a14="http://schemas.microsoft.com/office/drawing/2010/main" val="0"/>
              </a:ext>
            </a:extLst>
          </a:blip>
          <a:srcRect l="9755" t="-1" r="3056" b="64141"/>
          <a:stretch/>
        </p:blipFill>
        <p:spPr>
          <a:xfrm>
            <a:off x="122176" y="2102177"/>
            <a:ext cx="6060140" cy="1873773"/>
          </a:xfrm>
          <a:prstGeom prst="rect">
            <a:avLst/>
          </a:prstGeom>
          <a:ln>
            <a:solidFill>
              <a:schemeClr val="tx1"/>
            </a:solidFill>
          </a:ln>
          <a:effectLst>
            <a:outerShdw blurRad="50800" dist="38100" algn="l" rotWithShape="0">
              <a:prstClr val="black">
                <a:alpha val="40000"/>
              </a:prstClr>
            </a:outerShdw>
            <a:softEdge rad="31750"/>
          </a:effectLst>
        </p:spPr>
      </p:pic>
    </p:spTree>
    <p:extLst>
      <p:ext uri="{BB962C8B-B14F-4D97-AF65-F5344CB8AC3E}">
        <p14:creationId xmlns:p14="http://schemas.microsoft.com/office/powerpoint/2010/main" val="99953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randombar(horizontal)">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78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552D-4BAC-9BFB-FF57-9267E59431A0}"/>
              </a:ext>
            </a:extLst>
          </p:cNvPr>
          <p:cNvSpPr>
            <a:spLocks noGrp="1"/>
          </p:cNvSpPr>
          <p:nvPr>
            <p:ph type="title"/>
          </p:nvPr>
        </p:nvSpPr>
        <p:spPr>
          <a:xfrm>
            <a:off x="206605" y="640437"/>
            <a:ext cx="6220899" cy="547705"/>
          </a:xfrm>
        </p:spPr>
        <p:txBody>
          <a:bodyPr/>
          <a:lstStyle/>
          <a:p>
            <a:r>
              <a:rPr lang="en-US" sz="2800" b="0" i="0" dirty="0">
                <a:solidFill>
                  <a:schemeClr val="tx1"/>
                </a:solidFill>
                <a:effectLst/>
                <a:latin typeface="gg sans"/>
              </a:rPr>
              <a:t>Unraveling Critical Discoveries from EDA</a:t>
            </a:r>
            <a:endParaRPr lang="en-IN" sz="2800" dirty="0">
              <a:solidFill>
                <a:schemeClr val="tx1"/>
              </a:solidFill>
            </a:endParaRPr>
          </a:p>
        </p:txBody>
      </p:sp>
      <p:pic>
        <p:nvPicPr>
          <p:cNvPr id="8" name="Content Placeholder 7">
            <a:extLst>
              <a:ext uri="{FF2B5EF4-FFF2-40B4-BE49-F238E27FC236}">
                <a16:creationId xmlns:a16="http://schemas.microsoft.com/office/drawing/2014/main" id="{77225307-B4BF-6FCC-C748-E910753572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091" y="1188142"/>
            <a:ext cx="6221413" cy="3139674"/>
          </a:xfrm>
        </p:spPr>
      </p:pic>
      <p:sp>
        <p:nvSpPr>
          <p:cNvPr id="4" name="Text Placeholder 3">
            <a:extLst>
              <a:ext uri="{FF2B5EF4-FFF2-40B4-BE49-F238E27FC236}">
                <a16:creationId xmlns:a16="http://schemas.microsoft.com/office/drawing/2014/main" id="{A0777F61-1996-D79A-112E-91B7F5798C3B}"/>
              </a:ext>
            </a:extLst>
          </p:cNvPr>
          <p:cNvSpPr>
            <a:spLocks noGrp="1"/>
          </p:cNvSpPr>
          <p:nvPr>
            <p:ph type="body" sz="quarter" idx="10"/>
          </p:nvPr>
        </p:nvSpPr>
        <p:spPr>
          <a:xfrm>
            <a:off x="206605" y="286166"/>
            <a:ext cx="6221287" cy="354271"/>
          </a:xfrm>
        </p:spPr>
        <p:txBody>
          <a:bodyPr/>
          <a:lstStyle/>
          <a:p>
            <a:r>
              <a:rPr lang="en-IN" sz="1800" b="0" i="0" dirty="0">
                <a:solidFill>
                  <a:schemeClr val="bg2">
                    <a:lumMod val="50000"/>
                  </a:schemeClr>
                </a:solidFill>
                <a:effectLst/>
                <a:latin typeface="gg sans"/>
              </a:rPr>
              <a:t>Empowering Safety:</a:t>
            </a:r>
            <a:endParaRPr lang="en-IN" sz="1800" dirty="0">
              <a:solidFill>
                <a:schemeClr val="bg2">
                  <a:lumMod val="50000"/>
                </a:schemeClr>
              </a:solidFill>
            </a:endParaRPr>
          </a:p>
        </p:txBody>
      </p:sp>
      <p:pic>
        <p:nvPicPr>
          <p:cNvPr id="12" name="Picture Placeholder 11">
            <a:extLst>
              <a:ext uri="{FF2B5EF4-FFF2-40B4-BE49-F238E27FC236}">
                <a16:creationId xmlns:a16="http://schemas.microsoft.com/office/drawing/2014/main" id="{FF0F05D4-A68A-FD24-E985-873BE397B719}"/>
              </a:ext>
            </a:extLst>
          </p:cNvPr>
          <p:cNvPicPr>
            <a:picLocks noGrp="1" noChangeAspect="1"/>
          </p:cNvPicPr>
          <p:nvPr>
            <p:ph type="pic" idx="11"/>
          </p:nvPr>
        </p:nvPicPr>
        <p:blipFill rotWithShape="1">
          <a:blip r:embed="rId3">
            <a:extLst>
              <a:ext uri="{28A0092B-C50C-407E-A947-70E740481C1C}">
                <a14:useLocalDpi xmlns:a14="http://schemas.microsoft.com/office/drawing/2010/main" val="0"/>
              </a:ext>
            </a:extLst>
          </a:blip>
          <a:srcRect l="156" r="-870"/>
          <a:stretch/>
        </p:blipFill>
        <p:spPr>
          <a:xfrm>
            <a:off x="6758940" y="176456"/>
            <a:ext cx="5226455" cy="3328746"/>
          </a:xfrm>
          <a:noFill/>
          <a:ln>
            <a:solidFill>
              <a:schemeClr val="bg1"/>
            </a:solidFill>
          </a:ln>
          <a:effectLst>
            <a:glow>
              <a:schemeClr val="bg1"/>
            </a:glow>
            <a:outerShdw blurRad="838200" dist="50800" dir="5400000" algn="ctr" rotWithShape="0">
              <a:srgbClr val="000000">
                <a:alpha val="29000"/>
              </a:srgbClr>
            </a:outerShdw>
          </a:effectLst>
        </p:spPr>
      </p:pic>
      <p:sp>
        <p:nvSpPr>
          <p:cNvPr id="6" name="Text Placeholder 5">
            <a:extLst>
              <a:ext uri="{FF2B5EF4-FFF2-40B4-BE49-F238E27FC236}">
                <a16:creationId xmlns:a16="http://schemas.microsoft.com/office/drawing/2014/main" id="{0534B820-4638-4332-052E-E700B8AACAE6}"/>
              </a:ext>
            </a:extLst>
          </p:cNvPr>
          <p:cNvSpPr>
            <a:spLocks noGrp="1"/>
          </p:cNvSpPr>
          <p:nvPr>
            <p:ph type="body" sz="quarter" idx="12"/>
          </p:nvPr>
        </p:nvSpPr>
        <p:spPr>
          <a:xfrm>
            <a:off x="225467" y="4556760"/>
            <a:ext cx="6202037" cy="2015074"/>
          </a:xfrm>
        </p:spPr>
        <p:txBody>
          <a:bodyPr/>
          <a:lstStyle/>
          <a:p>
            <a:pPr>
              <a:buFont typeface="Wingdings" panose="05000000000000000000" pitchFamily="2" charset="2"/>
              <a:buChar char="§"/>
            </a:pPr>
            <a:r>
              <a:rPr lang="en-US" b="0" i="0" dirty="0">
                <a:solidFill>
                  <a:schemeClr val="bg2">
                    <a:lumMod val="75000"/>
                  </a:schemeClr>
                </a:solidFill>
                <a:effectLst/>
                <a:latin typeface="+mn-lt"/>
                <a:ea typeface="Calibri Light" panose="020F0302020204030204" pitchFamily="34" charset="0"/>
                <a:cs typeface="Calibri Light" panose="020F0302020204030204" pitchFamily="34" charset="0"/>
              </a:rPr>
              <a:t>The heatmap illustrates important accident types and their respective percentages, used for categorization.</a:t>
            </a:r>
          </a:p>
          <a:p>
            <a:pPr>
              <a:buFont typeface="Wingdings" panose="05000000000000000000" pitchFamily="2" charset="2"/>
              <a:buChar char="§"/>
            </a:pPr>
            <a:r>
              <a:rPr lang="en-US" b="0" i="0" dirty="0">
                <a:solidFill>
                  <a:schemeClr val="bg2">
                    <a:lumMod val="75000"/>
                  </a:schemeClr>
                </a:solidFill>
                <a:effectLst/>
                <a:latin typeface="+mn-lt"/>
                <a:ea typeface="Calibri Light" panose="020F0302020204030204" pitchFamily="34" charset="0"/>
                <a:cs typeface="Calibri Light" panose="020F0302020204030204" pitchFamily="34" charset="0"/>
              </a:rPr>
              <a:t>The bar diagram reveals the most injured body parts during a mining accident, with Fingers (thumbs) and Back region being the most affected</a:t>
            </a:r>
            <a:r>
              <a:rPr lang="en-US" b="0" i="0" dirty="0">
                <a:solidFill>
                  <a:schemeClr val="bg2">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a:t>
            </a:r>
          </a:p>
          <a:p>
            <a:pPr>
              <a:buFont typeface="Wingdings" panose="05000000000000000000" pitchFamily="2" charset="2"/>
              <a:buChar char="§"/>
            </a:pPr>
            <a:r>
              <a:rPr lang="en-US" sz="1600" dirty="0">
                <a:solidFill>
                  <a:schemeClr val="bg2">
                    <a:lumMod val="75000"/>
                  </a:schemeClr>
                </a:solidFill>
                <a:latin typeface="+mn-lt"/>
                <a:ea typeface="Calibri Light" panose="020F0302020204030204" pitchFamily="34" charset="0"/>
                <a:cs typeface="Calibri Light" panose="020F0302020204030204" pitchFamily="34" charset="0"/>
              </a:rPr>
              <a:t>The mosaic plot illustrates activities and their respective percentages of accidental cases</a:t>
            </a:r>
            <a:r>
              <a:rPr lang="en-US" sz="1600" dirty="0">
                <a:solidFill>
                  <a:schemeClr val="bg2">
                    <a:lumMod val="75000"/>
                  </a:schemeClr>
                </a:solidFill>
                <a:latin typeface="+mn-lt"/>
              </a:rPr>
              <a:t>.</a:t>
            </a:r>
            <a:endParaRPr lang="en-US" sz="1600" b="0" i="0" dirty="0">
              <a:solidFill>
                <a:schemeClr val="bg2">
                  <a:lumMod val="75000"/>
                </a:schemeClr>
              </a:solidFill>
              <a:effectLst/>
              <a:latin typeface="+mn-lt"/>
              <a:ea typeface="Calibri Light" panose="020F0302020204030204" pitchFamily="34" charset="0"/>
              <a:cs typeface="Calibri Light" panose="020F0302020204030204" pitchFamily="34" charset="0"/>
            </a:endParaRPr>
          </a:p>
        </p:txBody>
      </p:sp>
      <p:pic>
        <p:nvPicPr>
          <p:cNvPr id="14" name="Picture 13">
            <a:extLst>
              <a:ext uri="{FF2B5EF4-FFF2-40B4-BE49-F238E27FC236}">
                <a16:creationId xmlns:a16="http://schemas.microsoft.com/office/drawing/2014/main" id="{BFFB6DA4-90F8-5620-9F10-155F7902D3E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98968" y="3734229"/>
            <a:ext cx="4781210" cy="2898887"/>
          </a:xfrm>
          <a:prstGeom prst="rect">
            <a:avLst/>
          </a:prstGeom>
          <a:effectLst>
            <a:innerShdw blurRad="114300">
              <a:prstClr val="black"/>
            </a:innerShdw>
          </a:effectLst>
        </p:spPr>
      </p:pic>
      <p:pic>
        <p:nvPicPr>
          <p:cNvPr id="15" name="Picture Placeholder 11">
            <a:extLst>
              <a:ext uri="{FF2B5EF4-FFF2-40B4-BE49-F238E27FC236}">
                <a16:creationId xmlns:a16="http://schemas.microsoft.com/office/drawing/2014/main" id="{BA4B46BF-8562-2807-888F-3781DE662A92}"/>
              </a:ext>
            </a:extLst>
          </p:cNvPr>
          <p:cNvPicPr>
            <a:picLocks noChangeAspect="1"/>
          </p:cNvPicPr>
          <p:nvPr/>
        </p:nvPicPr>
        <p:blipFill rotWithShape="1">
          <a:blip r:embed="rId3">
            <a:extLst>
              <a:ext uri="{28A0092B-C50C-407E-A947-70E740481C1C}">
                <a14:useLocalDpi xmlns:a14="http://schemas.microsoft.com/office/drawing/2010/main" val="0"/>
              </a:ext>
            </a:extLst>
          </a:blip>
          <a:srcRect l="-1136" t="4922" r="59485" b="8281"/>
          <a:stretch/>
        </p:blipFill>
        <p:spPr>
          <a:xfrm>
            <a:off x="6690470" y="350119"/>
            <a:ext cx="2156350" cy="2880761"/>
          </a:xfrm>
          <a:prstGeom prst="rect">
            <a:avLst/>
          </a:prstGeom>
          <a:noFill/>
          <a:ln>
            <a:noFill/>
          </a:ln>
          <a:effectLst>
            <a:glow>
              <a:schemeClr val="bg1"/>
            </a:glow>
            <a:outerShdw blurRad="838200" dist="50800" dir="5400000" algn="ctr" rotWithShape="0">
              <a:srgbClr val="000000">
                <a:alpha val="29000"/>
              </a:srgbClr>
            </a:outerShdw>
          </a:effectLst>
        </p:spPr>
      </p:pic>
    </p:spTree>
    <p:extLst>
      <p:ext uri="{BB962C8B-B14F-4D97-AF65-F5344CB8AC3E}">
        <p14:creationId xmlns:p14="http://schemas.microsoft.com/office/powerpoint/2010/main" val="374790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67BE4-6D0E-436F-A21E-8EBAEA620CED}"/>
              </a:ext>
            </a:extLst>
          </p:cNvPr>
          <p:cNvSpPr>
            <a:spLocks noGrp="1"/>
          </p:cNvSpPr>
          <p:nvPr>
            <p:ph type="title"/>
          </p:nvPr>
        </p:nvSpPr>
        <p:spPr>
          <a:xfrm>
            <a:off x="0" y="46971"/>
            <a:ext cx="10628722" cy="669629"/>
          </a:xfrm>
        </p:spPr>
        <p:txBody>
          <a:bodyPr/>
          <a:lstStyle/>
          <a:p>
            <a:r>
              <a:rPr lang="en-US" sz="2400" b="1" dirty="0"/>
              <a:t>From Raw Data to Actionable Insights</a:t>
            </a:r>
            <a:r>
              <a:rPr lang="en-US" sz="2400" dirty="0"/>
              <a:t>: </a:t>
            </a:r>
            <a:r>
              <a:rPr lang="en-IN" sz="2400" b="0" i="0" dirty="0">
                <a:solidFill>
                  <a:schemeClr val="bg2">
                    <a:lumMod val="75000"/>
                  </a:schemeClr>
                </a:solidFill>
                <a:effectLst/>
                <a:latin typeface="gg sans"/>
              </a:rPr>
              <a:t>Methodology for Data-Driven Analysis</a:t>
            </a:r>
            <a:endParaRPr lang="en-IN" sz="2400" dirty="0"/>
          </a:p>
        </p:txBody>
      </p:sp>
      <p:graphicFrame>
        <p:nvGraphicFramePr>
          <p:cNvPr id="6" name="Diagram 5">
            <a:extLst>
              <a:ext uri="{FF2B5EF4-FFF2-40B4-BE49-F238E27FC236}">
                <a16:creationId xmlns:a16="http://schemas.microsoft.com/office/drawing/2014/main" id="{5056432B-C1E7-A8F1-A574-242F7EDC227E}"/>
              </a:ext>
            </a:extLst>
          </p:cNvPr>
          <p:cNvGraphicFramePr/>
          <p:nvPr>
            <p:extLst>
              <p:ext uri="{D42A27DB-BD31-4B8C-83A1-F6EECF244321}">
                <p14:modId xmlns:p14="http://schemas.microsoft.com/office/powerpoint/2010/main" val="4287812245"/>
              </p:ext>
            </p:extLst>
          </p:nvPr>
        </p:nvGraphicFramePr>
        <p:xfrm>
          <a:off x="-1516641" y="697909"/>
          <a:ext cx="10198726" cy="5882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CBD8F5EC-59B6-3659-24F3-CCE0E93CDA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0981" y="716600"/>
            <a:ext cx="4442208" cy="2856159"/>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3537517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15DDE-3629-8BCB-AB4C-DE602FA0C76F}"/>
              </a:ext>
            </a:extLst>
          </p:cNvPr>
          <p:cNvSpPr>
            <a:spLocks noGrp="1"/>
          </p:cNvSpPr>
          <p:nvPr>
            <p:ph type="title"/>
          </p:nvPr>
        </p:nvSpPr>
        <p:spPr/>
        <p:txBody>
          <a:bodyPr/>
          <a:lstStyle/>
          <a:p>
            <a:endParaRPr lang="en-IN"/>
          </a:p>
        </p:txBody>
      </p:sp>
      <p:sp>
        <p:nvSpPr>
          <p:cNvPr id="3" name="Picture Placeholder 2">
            <a:extLst>
              <a:ext uri="{FF2B5EF4-FFF2-40B4-BE49-F238E27FC236}">
                <a16:creationId xmlns:a16="http://schemas.microsoft.com/office/drawing/2014/main" id="{D7D28E50-B9EA-1765-5F7E-C50AFEB622D8}"/>
              </a:ext>
            </a:extLst>
          </p:cNvPr>
          <p:cNvSpPr>
            <a:spLocks noGrp="1"/>
          </p:cNvSpPr>
          <p:nvPr>
            <p:ph type="pic" idx="1"/>
          </p:nvPr>
        </p:nvSpPr>
        <p:spPr/>
      </p:sp>
      <p:sp>
        <p:nvSpPr>
          <p:cNvPr id="4" name="Text Placeholder 3">
            <a:extLst>
              <a:ext uri="{FF2B5EF4-FFF2-40B4-BE49-F238E27FC236}">
                <a16:creationId xmlns:a16="http://schemas.microsoft.com/office/drawing/2014/main" id="{5A587D1E-F152-0F70-9B38-C304C9CB5B1B}"/>
              </a:ext>
            </a:extLst>
          </p:cNvPr>
          <p:cNvSpPr>
            <a:spLocks noGrp="1"/>
          </p:cNvSpPr>
          <p:nvPr>
            <p:ph type="body" sz="half" idx="2"/>
          </p:nvPr>
        </p:nvSpPr>
        <p:spPr/>
        <p:txBody>
          <a:bodyPr/>
          <a:lstStyle/>
          <a:p>
            <a:endParaRPr lang="en-IN"/>
          </a:p>
        </p:txBody>
      </p:sp>
    </p:spTree>
    <p:extLst>
      <p:ext uri="{BB962C8B-B14F-4D97-AF65-F5344CB8AC3E}">
        <p14:creationId xmlns:p14="http://schemas.microsoft.com/office/powerpoint/2010/main" val="2339493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p:txBody>
          <a:bodyPr/>
          <a:lstStyle/>
          <a:p>
            <a:r>
              <a:rPr lang="en-US" b="1" dirty="0"/>
              <a:t>Outcome and Methodology</a:t>
            </a:r>
            <a:br>
              <a:rPr lang="en-US" b="1" dirty="0"/>
            </a:br>
            <a:r>
              <a:rPr lang="en-US" sz="2000" i="1" dirty="0">
                <a:highlight>
                  <a:srgbClr val="FFFF00"/>
                </a:highlight>
              </a:rPr>
              <a:t>Use more than 1 slide if you need</a:t>
            </a:r>
          </a:p>
        </p:txBody>
      </p:sp>
      <p:sp>
        <p:nvSpPr>
          <p:cNvPr id="5" name="Content Placeholder 4">
            <a:extLst>
              <a:ext uri="{FF2B5EF4-FFF2-40B4-BE49-F238E27FC236}">
                <a16:creationId xmlns:a16="http://schemas.microsoft.com/office/drawing/2014/main" id="{F5F1C2A8-A496-413C-A12B-6B89FE481AB1}"/>
              </a:ext>
            </a:extLst>
          </p:cNvPr>
          <p:cNvSpPr>
            <a:spLocks noGrp="1"/>
          </p:cNvSpPr>
          <p:nvPr>
            <p:ph idx="1"/>
          </p:nvPr>
        </p:nvSpPr>
        <p:spPr>
          <a:xfrm>
            <a:off x="838200" y="1410511"/>
            <a:ext cx="11041380" cy="4766453"/>
          </a:xfrm>
        </p:spPr>
        <p:txBody>
          <a:bodyPr/>
          <a:lstStyle/>
          <a:p>
            <a:r>
              <a:rPr lang="en-US" sz="2000" i="1" dirty="0">
                <a:solidFill>
                  <a:srgbClr val="0064AF"/>
                </a:solidFill>
              </a:rPr>
              <a:t>&lt;Provide a journey from data exploration, model selection, feature importance and insights&gt;</a:t>
            </a:r>
          </a:p>
          <a:p>
            <a:r>
              <a:rPr lang="en-US" sz="2000" i="1" dirty="0">
                <a:solidFill>
                  <a:srgbClr val="0064AF"/>
                </a:solidFill>
              </a:rPr>
              <a:t>&lt; Also use the chance to </a:t>
            </a:r>
            <a:r>
              <a:rPr lang="en-US" sz="2000" b="1" i="1" u="sng" dirty="0">
                <a:solidFill>
                  <a:srgbClr val="0064AF"/>
                </a:solidFill>
              </a:rPr>
              <a:t>appropriately*</a:t>
            </a:r>
            <a:r>
              <a:rPr lang="en-US" sz="2000" i="1" dirty="0">
                <a:solidFill>
                  <a:srgbClr val="0064AF"/>
                </a:solidFill>
              </a:rPr>
              <a:t>  describe the data flow (joins), architecture, model complexity, and more…&gt;</a:t>
            </a:r>
          </a:p>
        </p:txBody>
      </p:sp>
      <p:sp>
        <p:nvSpPr>
          <p:cNvPr id="2" name="TextBox 1">
            <a:extLst>
              <a:ext uri="{FF2B5EF4-FFF2-40B4-BE49-F238E27FC236}">
                <a16:creationId xmlns:a16="http://schemas.microsoft.com/office/drawing/2014/main" id="{ACEFA05E-2813-402B-B805-8EEF90B40859}"/>
              </a:ext>
            </a:extLst>
          </p:cNvPr>
          <p:cNvSpPr txBox="1"/>
          <p:nvPr/>
        </p:nvSpPr>
        <p:spPr>
          <a:xfrm>
            <a:off x="838200" y="6410427"/>
            <a:ext cx="8294337" cy="307777"/>
          </a:xfrm>
          <a:prstGeom prst="rect">
            <a:avLst/>
          </a:prstGeom>
          <a:noFill/>
        </p:spPr>
        <p:txBody>
          <a:bodyPr wrap="square" rtlCol="0">
            <a:spAutoFit/>
          </a:bodyPr>
          <a:lstStyle/>
          <a:p>
            <a:r>
              <a:rPr lang="en-US" sz="1400" i="1" dirty="0">
                <a:latin typeface="Arial" panose="020B0604020202020204" pitchFamily="34" charset="0"/>
                <a:cs typeface="Arial" panose="020B0604020202020204" pitchFamily="34" charset="0"/>
              </a:rPr>
              <a:t>* Appropriate for an audience that is not necessarily technically minded, but also doesn’t just want fluff</a:t>
            </a:r>
          </a:p>
        </p:txBody>
      </p:sp>
      <p:sp>
        <p:nvSpPr>
          <p:cNvPr id="6" name="Rectangle: Rounded Corners 5">
            <a:extLst>
              <a:ext uri="{FF2B5EF4-FFF2-40B4-BE49-F238E27FC236}">
                <a16:creationId xmlns:a16="http://schemas.microsoft.com/office/drawing/2014/main" id="{9CF0854D-CC31-46B7-B2F4-4BCFF812BC2D}"/>
              </a:ext>
            </a:extLst>
          </p:cNvPr>
          <p:cNvSpPr/>
          <p:nvPr/>
        </p:nvSpPr>
        <p:spPr>
          <a:xfrm>
            <a:off x="10248405" y="89065"/>
            <a:ext cx="1789216" cy="811922"/>
          </a:xfrm>
          <a:prstGeom prst="roundRect">
            <a:avLst/>
          </a:prstGeom>
          <a:solidFill>
            <a:schemeClr val="bg1"/>
          </a:solid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Everything in &lt;</a:t>
            </a:r>
            <a:r>
              <a:rPr lang="en-US" sz="1400" i="1">
                <a:solidFill>
                  <a:schemeClr val="bg2">
                    <a:lumMod val="75000"/>
                  </a:schemeClr>
                </a:solidFill>
                <a:latin typeface="Arial" panose="020B0604020202020204" pitchFamily="34" charset="0"/>
                <a:cs typeface="Arial" panose="020B0604020202020204" pitchFamily="34" charset="0"/>
              </a:rPr>
              <a:t>blue font&gt; </a:t>
            </a:r>
            <a:r>
              <a:rPr lang="en-US" sz="1200">
                <a:solidFill>
                  <a:schemeClr val="tx1"/>
                </a:solidFill>
                <a:latin typeface="Arial" panose="020B0604020202020204" pitchFamily="34" charset="0"/>
                <a:cs typeface="Arial" panose="020B0604020202020204" pitchFamily="34" charset="0"/>
              </a:rPr>
              <a:t>is what we want you to fill</a:t>
            </a:r>
          </a:p>
        </p:txBody>
      </p:sp>
    </p:spTree>
    <p:custDataLst>
      <p:tags r:id="rId1"/>
    </p:custDataLst>
    <p:extLst>
      <p:ext uri="{BB962C8B-B14F-4D97-AF65-F5344CB8AC3E}">
        <p14:creationId xmlns:p14="http://schemas.microsoft.com/office/powerpoint/2010/main" val="2914834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a:xfrm>
            <a:off x="544748" y="71940"/>
            <a:ext cx="2996120" cy="433137"/>
          </a:xfrm>
        </p:spPr>
        <p:txBody>
          <a:bodyPr/>
          <a:lstStyle/>
          <a:p>
            <a:r>
              <a:rPr lang="en-US" sz="2800" b="1" dirty="0"/>
              <a:t>Model validation</a:t>
            </a:r>
          </a:p>
        </p:txBody>
      </p:sp>
      <p:sp>
        <p:nvSpPr>
          <p:cNvPr id="2" name="Oval 1">
            <a:extLst>
              <a:ext uri="{FF2B5EF4-FFF2-40B4-BE49-F238E27FC236}">
                <a16:creationId xmlns:a16="http://schemas.microsoft.com/office/drawing/2014/main" id="{F6F70A8B-48B9-4FB8-BFDB-9BB12F2AF6F9}"/>
              </a:ext>
            </a:extLst>
          </p:cNvPr>
          <p:cNvSpPr/>
          <p:nvPr/>
        </p:nvSpPr>
        <p:spPr>
          <a:xfrm>
            <a:off x="160815" y="623375"/>
            <a:ext cx="433137" cy="43313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1</a:t>
            </a:r>
          </a:p>
        </p:txBody>
      </p:sp>
      <p:sp>
        <p:nvSpPr>
          <p:cNvPr id="13" name="Oval 12">
            <a:extLst>
              <a:ext uri="{FF2B5EF4-FFF2-40B4-BE49-F238E27FC236}">
                <a16:creationId xmlns:a16="http://schemas.microsoft.com/office/drawing/2014/main" id="{A3E1E1BE-C612-459B-A28C-24A1E40D0AFD}"/>
              </a:ext>
            </a:extLst>
          </p:cNvPr>
          <p:cNvSpPr/>
          <p:nvPr/>
        </p:nvSpPr>
        <p:spPr>
          <a:xfrm>
            <a:off x="6519388" y="626989"/>
            <a:ext cx="433137" cy="43313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2</a:t>
            </a:r>
          </a:p>
        </p:txBody>
      </p:sp>
      <p:pic>
        <p:nvPicPr>
          <p:cNvPr id="17" name="Picture 16">
            <a:extLst>
              <a:ext uri="{FF2B5EF4-FFF2-40B4-BE49-F238E27FC236}">
                <a16:creationId xmlns:a16="http://schemas.microsoft.com/office/drawing/2014/main" id="{12CF3FCE-420C-BEA2-F705-AFF9D9C5A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737" y="623375"/>
            <a:ext cx="5525952" cy="4619834"/>
          </a:xfrm>
          <a:prstGeom prst="rect">
            <a:avLst/>
          </a:prstGeom>
        </p:spPr>
      </p:pic>
      <p:pic>
        <p:nvPicPr>
          <p:cNvPr id="19" name="Picture 18">
            <a:extLst>
              <a:ext uri="{FF2B5EF4-FFF2-40B4-BE49-F238E27FC236}">
                <a16:creationId xmlns:a16="http://schemas.microsoft.com/office/drawing/2014/main" id="{04DC99B4-70FF-5024-0419-B9E8A35B08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0495" y="288508"/>
            <a:ext cx="4943629" cy="4128171"/>
          </a:xfrm>
          <a:prstGeom prst="rect">
            <a:avLst/>
          </a:prstGeom>
        </p:spPr>
      </p:pic>
      <p:sp>
        <p:nvSpPr>
          <p:cNvPr id="20" name="TextBox 19">
            <a:extLst>
              <a:ext uri="{FF2B5EF4-FFF2-40B4-BE49-F238E27FC236}">
                <a16:creationId xmlns:a16="http://schemas.microsoft.com/office/drawing/2014/main" id="{0EAEFDFD-5630-E187-49A6-2FB8796901B2}"/>
              </a:ext>
            </a:extLst>
          </p:cNvPr>
          <p:cNvSpPr txBox="1"/>
          <p:nvPr/>
        </p:nvSpPr>
        <p:spPr>
          <a:xfrm>
            <a:off x="160815" y="5234465"/>
            <a:ext cx="6796490" cy="1323439"/>
          </a:xfrm>
          <a:prstGeom prst="rect">
            <a:avLst/>
          </a:prstGeom>
          <a:noFill/>
          <a:ln>
            <a:noFill/>
          </a:ln>
        </p:spPr>
        <p:txBody>
          <a:bodyPr wrap="square" rtlCol="0">
            <a:spAutoFit/>
          </a:bodyPr>
          <a:lstStyle/>
          <a:p>
            <a:pPr marL="285750" indent="-285750" algn="l">
              <a:buFont typeface="Wingdings" panose="05000000000000000000" pitchFamily="2" charset="2"/>
              <a:buChar char="§"/>
            </a:pPr>
            <a:r>
              <a:rPr lang="en-US" sz="1600" b="0" i="0" dirty="0">
                <a:solidFill>
                  <a:schemeClr val="bg2">
                    <a:lumMod val="75000"/>
                  </a:schemeClr>
                </a:solidFill>
                <a:effectLst/>
                <a:latin typeface="Söhne"/>
              </a:rPr>
              <a:t>The model achieved an impressive 92.46% accuracy despite the high class imbalance.</a:t>
            </a:r>
          </a:p>
          <a:p>
            <a:pPr marL="285750" indent="-285750" algn="l">
              <a:buFont typeface="Wingdings" panose="05000000000000000000" pitchFamily="2" charset="2"/>
              <a:buChar char="§"/>
            </a:pPr>
            <a:r>
              <a:rPr lang="en-US" sz="1600" b="0" i="0" dirty="0">
                <a:solidFill>
                  <a:schemeClr val="bg2">
                    <a:lumMod val="75000"/>
                  </a:schemeClr>
                </a:solidFill>
                <a:effectLst/>
                <a:latin typeface="Söhne"/>
              </a:rPr>
              <a:t>However, misclassifications were observed, particularly in the 'Handling of Materials' category due to the dominant representation of that class in the data.</a:t>
            </a:r>
          </a:p>
        </p:txBody>
      </p:sp>
      <p:sp>
        <p:nvSpPr>
          <p:cNvPr id="21" name="TextBox 20">
            <a:extLst>
              <a:ext uri="{FF2B5EF4-FFF2-40B4-BE49-F238E27FC236}">
                <a16:creationId xmlns:a16="http://schemas.microsoft.com/office/drawing/2014/main" id="{B0551211-CD47-618D-05CD-913EBE85DFF7}"/>
              </a:ext>
            </a:extLst>
          </p:cNvPr>
          <p:cNvSpPr txBox="1"/>
          <p:nvPr/>
        </p:nvSpPr>
        <p:spPr>
          <a:xfrm>
            <a:off x="7175227" y="5203336"/>
            <a:ext cx="4772367" cy="584775"/>
          </a:xfrm>
          <a:prstGeom prst="rect">
            <a:avLst/>
          </a:prstGeom>
          <a:noFill/>
          <a:ln>
            <a:noFill/>
          </a:ln>
        </p:spPr>
        <p:txBody>
          <a:bodyPr wrap="square" rtlCol="0">
            <a:spAutoFit/>
          </a:bodyPr>
          <a:lstStyle/>
          <a:p>
            <a:pPr marL="285750" indent="-285750">
              <a:buFont typeface="Wingdings" panose="05000000000000000000" pitchFamily="2" charset="2"/>
              <a:buChar char="§"/>
            </a:pPr>
            <a:r>
              <a:rPr lang="en-US" sz="1600" b="0" i="0" dirty="0">
                <a:solidFill>
                  <a:schemeClr val="bg2">
                    <a:lumMod val="75000"/>
                  </a:schemeClr>
                </a:solidFill>
                <a:effectLst/>
                <a:latin typeface="gg sans"/>
              </a:rPr>
              <a:t>The ROC curve showcases strong performance with an overall AUC of 0.9855.</a:t>
            </a:r>
            <a:endParaRPr lang="en-IN" sz="1600" dirty="0">
              <a:solidFill>
                <a:schemeClr val="bg2">
                  <a:lumMod val="75000"/>
                </a:schemeClr>
              </a:solidFill>
            </a:endParaRPr>
          </a:p>
        </p:txBody>
      </p:sp>
    </p:spTree>
    <p:custDataLst>
      <p:tags r:id="rId1"/>
    </p:custDataLst>
    <p:extLst>
      <p:ext uri="{BB962C8B-B14F-4D97-AF65-F5344CB8AC3E}">
        <p14:creationId xmlns:p14="http://schemas.microsoft.com/office/powerpoint/2010/main" val="2266025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2DD3-E282-4B62-BA70-E9246D391350}"/>
              </a:ext>
            </a:extLst>
          </p:cNvPr>
          <p:cNvSpPr>
            <a:spLocks noGrp="1"/>
          </p:cNvSpPr>
          <p:nvPr>
            <p:ph type="title"/>
          </p:nvPr>
        </p:nvSpPr>
        <p:spPr/>
        <p:txBody>
          <a:bodyPr/>
          <a:lstStyle/>
          <a:p>
            <a:r>
              <a:rPr lang="en-US" b="1" dirty="0"/>
              <a:t>Business Value and Integration</a:t>
            </a:r>
          </a:p>
        </p:txBody>
      </p:sp>
      <p:sp>
        <p:nvSpPr>
          <p:cNvPr id="4" name="Rectangle: Rounded Corners 3">
            <a:extLst>
              <a:ext uri="{FF2B5EF4-FFF2-40B4-BE49-F238E27FC236}">
                <a16:creationId xmlns:a16="http://schemas.microsoft.com/office/drawing/2014/main" id="{8B613A22-96BE-4C94-BC6A-AAD2BF32538D}"/>
              </a:ext>
            </a:extLst>
          </p:cNvPr>
          <p:cNvSpPr/>
          <p:nvPr/>
        </p:nvSpPr>
        <p:spPr>
          <a:xfrm>
            <a:off x="10272156" y="227095"/>
            <a:ext cx="1789216" cy="1087983"/>
          </a:xfrm>
          <a:prstGeom prst="roundRect">
            <a:avLst/>
          </a:prstGeom>
          <a:solidFill>
            <a:schemeClr val="bg1"/>
          </a:solid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rial" panose="020B0604020202020204" pitchFamily="34" charset="0"/>
                <a:cs typeface="Arial" panose="020B0604020202020204" pitchFamily="34" charset="0"/>
              </a:rPr>
              <a:t>Real world implication and next steps</a:t>
            </a:r>
          </a:p>
        </p:txBody>
      </p:sp>
      <p:sp>
        <p:nvSpPr>
          <p:cNvPr id="7" name="TextBox 6">
            <a:extLst>
              <a:ext uri="{FF2B5EF4-FFF2-40B4-BE49-F238E27FC236}">
                <a16:creationId xmlns:a16="http://schemas.microsoft.com/office/drawing/2014/main" id="{5AFDA4B2-691B-4FD4-AE04-85F9CDA02C30}"/>
              </a:ext>
            </a:extLst>
          </p:cNvPr>
          <p:cNvSpPr txBox="1"/>
          <p:nvPr/>
        </p:nvSpPr>
        <p:spPr>
          <a:xfrm>
            <a:off x="932873" y="2096654"/>
            <a:ext cx="9277989" cy="1200329"/>
          </a:xfrm>
          <a:prstGeom prst="rect">
            <a:avLst/>
          </a:prstGeom>
          <a:noFill/>
        </p:spPr>
        <p:txBody>
          <a:bodyPr wrap="none" rtlCol="0">
            <a:spAutoFit/>
          </a:bodyPr>
          <a:lstStyle/>
          <a:p>
            <a:r>
              <a:rPr lang="en-US" dirty="0">
                <a:solidFill>
                  <a:schemeClr val="bg2">
                    <a:lumMod val="50000"/>
                  </a:schemeClr>
                </a:solidFill>
              </a:rPr>
              <a:t>Some guidelines, feel free to be creative with other ideas:</a:t>
            </a:r>
          </a:p>
          <a:p>
            <a:pPr marL="285750" indent="-285750">
              <a:buFont typeface="Arial" panose="020B0604020202020204" pitchFamily="34" charset="0"/>
              <a:buChar char="•"/>
            </a:pPr>
            <a:r>
              <a:rPr lang="en-US" dirty="0">
                <a:solidFill>
                  <a:schemeClr val="bg2">
                    <a:lumMod val="50000"/>
                  </a:schemeClr>
                </a:solidFill>
              </a:rPr>
              <a:t>What is the overall value of this solution?</a:t>
            </a:r>
          </a:p>
          <a:p>
            <a:pPr marL="285750" indent="-285750">
              <a:buFont typeface="Arial" panose="020B0604020202020204" pitchFamily="34" charset="0"/>
              <a:buChar char="•"/>
            </a:pPr>
            <a:r>
              <a:rPr lang="en-US" dirty="0">
                <a:solidFill>
                  <a:schemeClr val="bg2">
                    <a:lumMod val="50000"/>
                  </a:schemeClr>
                </a:solidFill>
              </a:rPr>
              <a:t>Is there a way to visualize the current state vs ideal?</a:t>
            </a:r>
          </a:p>
          <a:p>
            <a:pPr marL="285750" indent="-285750">
              <a:buFont typeface="Arial" panose="020B0604020202020204" pitchFamily="34" charset="0"/>
              <a:buChar char="•"/>
            </a:pPr>
            <a:r>
              <a:rPr lang="en-US" dirty="0">
                <a:solidFill>
                  <a:schemeClr val="bg2">
                    <a:lumMod val="50000"/>
                  </a:schemeClr>
                </a:solidFill>
              </a:rPr>
              <a:t>How do you make sure this is easy to use by Aurum’s Health &amp; Safety data management team?</a:t>
            </a:r>
          </a:p>
        </p:txBody>
      </p:sp>
    </p:spTree>
    <p:custDataLst>
      <p:tags r:id="rId1"/>
    </p:custDataLst>
    <p:extLst>
      <p:ext uri="{BB962C8B-B14F-4D97-AF65-F5344CB8AC3E}">
        <p14:creationId xmlns:p14="http://schemas.microsoft.com/office/powerpoint/2010/main" val="10527205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dMKb7mb"/>
  <p:tag name="ARTICULATE_DESIGN_ID_2021 BAA" val="tGVEPjQk"/>
  <p:tag name="ARTICULATE_PROJECT_OPEN" val="0"/>
  <p:tag name="THINKCELLUNDODONOTDELETE" val="0"/>
  <p:tag name="ARTICULATE_SLIDE_COUNT" val="6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1 BAA">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1 BAA" id="{E130FCBF-971D-46F0-B806-0FC5692BFCC0}" vid="{A0A33917-B5B7-41BA-9F60-F4843AFC12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413</TotalTime>
  <Words>962</Words>
  <Application>Microsoft Office PowerPoint</Application>
  <PresentationFormat>Widescreen</PresentationFormat>
  <Paragraphs>94</Paragraphs>
  <Slides>11</Slides>
  <Notes>0</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25" baseType="lpstr">
      <vt:lpstr>AppleSymbols</vt:lpstr>
      <vt:lpstr>Arial</vt:lpstr>
      <vt:lpstr>ATT Aleck Sans</vt:lpstr>
      <vt:lpstr>Bookman Old Style</vt:lpstr>
      <vt:lpstr>Calibri</vt:lpstr>
      <vt:lpstr>Calibri Light</vt:lpstr>
      <vt:lpstr>Freestyle Script</vt:lpstr>
      <vt:lpstr>gg sans</vt:lpstr>
      <vt:lpstr>Google Sans</vt:lpstr>
      <vt:lpstr>Graphik</vt:lpstr>
      <vt:lpstr>Söhne</vt:lpstr>
      <vt:lpstr>Wingdings</vt:lpstr>
      <vt:lpstr>2021 BAA</vt:lpstr>
      <vt:lpstr>think-cell Slide</vt:lpstr>
      <vt:lpstr>Aurum Mining Corporation (AMC)  Empowering the Health &amp; Safety organization</vt:lpstr>
      <vt:lpstr>Executive Summary</vt:lpstr>
      <vt:lpstr>Introduction</vt:lpstr>
      <vt:lpstr>Unraveling Critical Discoveries from EDA</vt:lpstr>
      <vt:lpstr>From Raw Data to Actionable Insights: Methodology for Data-Driven Analysis</vt:lpstr>
      <vt:lpstr>PowerPoint Presentation</vt:lpstr>
      <vt:lpstr>Outcome and Methodology Use more than 1 slide if you need</vt:lpstr>
      <vt:lpstr>Model validation</vt:lpstr>
      <vt:lpstr>Business Value and Integration</vt:lpstr>
      <vt:lpstr>Appendix: Key analyses</vt:lpstr>
      <vt:lpstr>Pro Tips!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Gupta, Ankur</dc:creator>
  <cp:lastModifiedBy>Anirban Dey</cp:lastModifiedBy>
  <cp:revision>21</cp:revision>
  <dcterms:created xsi:type="dcterms:W3CDTF">2022-08-08T13:37:03Z</dcterms:created>
  <dcterms:modified xsi:type="dcterms:W3CDTF">2023-07-30T05:01:48Z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780E3EE4-6A46-412A-A8EB-4F79E9E1B346</vt:lpwstr>
  </property>
  <property fmtid="{D5CDD505-2E9C-101B-9397-08002B2CF9AE}" pid="3" name="ArticulatePath">
    <vt:lpwstr>https://wwt-my.sharepoint.com/personal/guptaan_wwt_com/Documents/DS Capstone</vt:lpwstr>
  </property>
</Properties>
</file>